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936FD-09D1-46F7-877B-A5077BFB77FB}" v="77" dt="2020-09-16T06:58:56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rjan Kristensen" userId="f4a56457-1615-48bb-b59c-0d37462033e1" providerId="ADAL" clId="{6E5936FD-09D1-46F7-877B-A5077BFB77FB}"/>
    <pc:docChg chg="undo custSel modSld">
      <pc:chgData name="Ørjan Kristensen" userId="f4a56457-1615-48bb-b59c-0d37462033e1" providerId="ADAL" clId="{6E5936FD-09D1-46F7-877B-A5077BFB77FB}" dt="2020-09-16T08:30:44.813" v="273" actId="12"/>
      <pc:docMkLst>
        <pc:docMk/>
      </pc:docMkLst>
      <pc:sldChg chg="addSp delSp modSp mod">
        <pc:chgData name="Ørjan Kristensen" userId="f4a56457-1615-48bb-b59c-0d37462033e1" providerId="ADAL" clId="{6E5936FD-09D1-46F7-877B-A5077BFB77FB}" dt="2020-09-16T06:59:33.187" v="99" actId="1076"/>
        <pc:sldMkLst>
          <pc:docMk/>
          <pc:sldMk cId="1302533547" sldId="256"/>
        </pc:sldMkLst>
        <pc:spChg chg="mod">
          <ac:chgData name="Ørjan Kristensen" userId="f4a56457-1615-48bb-b59c-0d37462033e1" providerId="ADAL" clId="{6E5936FD-09D1-46F7-877B-A5077BFB77FB}" dt="2020-09-16T06:54:25.232" v="42" actId="1076"/>
          <ac:spMkLst>
            <pc:docMk/>
            <pc:sldMk cId="1302533547" sldId="256"/>
            <ac:spMk id="2" creationId="{CCBCE494-7CB2-4F0F-AD8C-1B40A06AF754}"/>
          </ac:spMkLst>
        </pc:spChg>
        <pc:spChg chg="mod">
          <ac:chgData name="Ørjan Kristensen" userId="f4a56457-1615-48bb-b59c-0d37462033e1" providerId="ADAL" clId="{6E5936FD-09D1-46F7-877B-A5077BFB77FB}" dt="2020-09-16T06:54:57.543" v="46" actId="1076"/>
          <ac:spMkLst>
            <pc:docMk/>
            <pc:sldMk cId="1302533547" sldId="256"/>
            <ac:spMk id="3" creationId="{88E9A2B6-16C8-44BD-AC2B-C524D6201D9D}"/>
          </ac:spMkLst>
        </pc:spChg>
        <pc:picChg chg="add del mod">
          <ac:chgData name="Ørjan Kristensen" userId="f4a56457-1615-48bb-b59c-0d37462033e1" providerId="ADAL" clId="{6E5936FD-09D1-46F7-877B-A5077BFB77FB}" dt="2020-09-16T06:50:58.861" v="38" actId="1440"/>
          <ac:picMkLst>
            <pc:docMk/>
            <pc:sldMk cId="1302533547" sldId="256"/>
            <ac:picMk id="4" creationId="{C038101F-7214-4D11-B200-AE6BC9BF565B}"/>
          </ac:picMkLst>
        </pc:picChg>
        <pc:picChg chg="mod">
          <ac:chgData name="Ørjan Kristensen" userId="f4a56457-1615-48bb-b59c-0d37462033e1" providerId="ADAL" clId="{6E5936FD-09D1-46F7-877B-A5077BFB77FB}" dt="2020-09-16T06:59:33.187" v="99" actId="1076"/>
          <ac:picMkLst>
            <pc:docMk/>
            <pc:sldMk cId="1302533547" sldId="256"/>
            <ac:picMk id="5" creationId="{7BEA60F0-B67C-49A7-AD8F-B198B9E39C2F}"/>
          </ac:picMkLst>
        </pc:picChg>
        <pc:picChg chg="del">
          <ac:chgData name="Ørjan Kristensen" userId="f4a56457-1615-48bb-b59c-0d37462033e1" providerId="ADAL" clId="{6E5936FD-09D1-46F7-877B-A5077BFB77FB}" dt="2020-09-16T06:45:11.472" v="0" actId="478"/>
          <ac:picMkLst>
            <pc:docMk/>
            <pc:sldMk cId="1302533547" sldId="256"/>
            <ac:picMk id="6" creationId="{AD9FC738-B572-41FC-B3B5-86D5CAFB30B2}"/>
          </ac:picMkLst>
        </pc:picChg>
        <pc:picChg chg="add del mod">
          <ac:chgData name="Ørjan Kristensen" userId="f4a56457-1615-48bb-b59c-0d37462033e1" providerId="ADAL" clId="{6E5936FD-09D1-46F7-877B-A5077BFB77FB}" dt="2020-09-16T06:46:58.981" v="15"/>
          <ac:picMkLst>
            <pc:docMk/>
            <pc:sldMk cId="1302533547" sldId="256"/>
            <ac:picMk id="1026" creationId="{EAEBB5B3-FEF0-48F0-97D8-6A0B09738660}"/>
          </ac:picMkLst>
        </pc:picChg>
        <pc:picChg chg="add del mod">
          <ac:chgData name="Ørjan Kristensen" userId="f4a56457-1615-48bb-b59c-0d37462033e1" providerId="ADAL" clId="{6E5936FD-09D1-46F7-877B-A5077BFB77FB}" dt="2020-09-16T06:47:31.440" v="29"/>
          <ac:picMkLst>
            <pc:docMk/>
            <pc:sldMk cId="1302533547" sldId="256"/>
            <ac:picMk id="1028" creationId="{1AFA3872-7993-450A-BC5B-66093EE9D915}"/>
          </ac:picMkLst>
        </pc:picChg>
        <pc:picChg chg="add del mod">
          <ac:chgData name="Ørjan Kristensen" userId="f4a56457-1615-48bb-b59c-0d37462033e1" providerId="ADAL" clId="{6E5936FD-09D1-46F7-877B-A5077BFB77FB}" dt="2020-09-16T06:58:56.312" v="95" actId="1076"/>
          <ac:picMkLst>
            <pc:docMk/>
            <pc:sldMk cId="1302533547" sldId="256"/>
            <ac:picMk id="4098" creationId="{C5FD147F-9E0C-43AD-A228-3CE8CDBEF0ED}"/>
          </ac:picMkLst>
        </pc:picChg>
        <pc:picChg chg="add del mod">
          <ac:chgData name="Ørjan Kristensen" userId="f4a56457-1615-48bb-b59c-0d37462033e1" providerId="ADAL" clId="{6E5936FD-09D1-46F7-877B-A5077BFB77FB}" dt="2020-09-16T06:54:46.867" v="45" actId="732"/>
          <ac:picMkLst>
            <pc:docMk/>
            <pc:sldMk cId="1302533547" sldId="256"/>
            <ac:picMk id="4102" creationId="{21510DFB-2237-419D-9C7D-5090B750CB4D}"/>
          </ac:picMkLst>
        </pc:picChg>
      </pc:sldChg>
      <pc:sldChg chg="modSp mod">
        <pc:chgData name="Ørjan Kristensen" userId="f4a56457-1615-48bb-b59c-0d37462033e1" providerId="ADAL" clId="{6E5936FD-09D1-46F7-877B-A5077BFB77FB}" dt="2020-09-16T08:23:08.849" v="111" actId="20577"/>
        <pc:sldMkLst>
          <pc:docMk/>
          <pc:sldMk cId="2253694179" sldId="257"/>
        </pc:sldMkLst>
        <pc:spChg chg="mod">
          <ac:chgData name="Ørjan Kristensen" userId="f4a56457-1615-48bb-b59c-0d37462033e1" providerId="ADAL" clId="{6E5936FD-09D1-46F7-877B-A5077BFB77FB}" dt="2020-09-16T08:23:08.849" v="111" actId="20577"/>
          <ac:spMkLst>
            <pc:docMk/>
            <pc:sldMk cId="2253694179" sldId="257"/>
            <ac:spMk id="2" creationId="{A91AEA5D-C0D0-49E1-92E2-3187264D4577}"/>
          </ac:spMkLst>
        </pc:spChg>
      </pc:sldChg>
      <pc:sldChg chg="modSp mod">
        <pc:chgData name="Ørjan Kristensen" userId="f4a56457-1615-48bb-b59c-0d37462033e1" providerId="ADAL" clId="{6E5936FD-09D1-46F7-877B-A5077BFB77FB}" dt="2020-09-16T08:30:44.813" v="273" actId="12"/>
        <pc:sldMkLst>
          <pc:docMk/>
          <pc:sldMk cId="238988127" sldId="259"/>
        </pc:sldMkLst>
        <pc:spChg chg="mod">
          <ac:chgData name="Ørjan Kristensen" userId="f4a56457-1615-48bb-b59c-0d37462033e1" providerId="ADAL" clId="{6E5936FD-09D1-46F7-877B-A5077BFB77FB}" dt="2020-09-16T08:30:44.813" v="273" actId="12"/>
          <ac:spMkLst>
            <pc:docMk/>
            <pc:sldMk cId="238988127" sldId="259"/>
            <ac:spMk id="3" creationId="{538F6C6C-AAE3-4CA5-B900-05D0406F38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1C59C2-97CA-4FCF-9407-2BC8D98F5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82F81F5-2F16-4AE0-8288-6B4F769FC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4A39B7-0C7B-4601-940F-69E6EFE0C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A6E954-4B35-421C-807C-95619F22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7A41AB-31B6-4FFC-9B1A-03B90A6D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893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6D8265-50F2-4AB4-8008-16BC0FA0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35326AB-1AC7-42D4-A0A7-719650065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208DCB-8499-459D-9A3E-32C866D8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9C3D6F-C9EF-4E79-ADDE-AB26E27E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5030ED-2C0E-46E5-9213-D9F8B33C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58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F49EB36-59AF-4BF7-B1E9-8B5F2D55C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C1A0F8-DCD9-45A8-9F2B-AA0EB9F88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987AF9-D8E0-406A-8C96-EF4F90FA7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285FCEB-A29F-4F77-B1BF-F8B9B6CD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F79D14-E7A2-47BB-93FC-D2EBAA1A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1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7300E1-311C-4442-8CB3-B3527FE2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87CB57-F959-4935-BF1C-DEDA5F833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955A7A-A094-4AED-A900-3EC2B13D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F80192-93CC-4ECF-888D-50A44C3F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99FADE-2C56-4307-AF84-AC6CB00D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39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281DDE-06B4-432F-8F6F-27A07455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BC75CE-45A8-4938-A456-469ECA2B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CD3CC6-56FE-4FC0-B79B-D54D43F7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3C46D9-6C0E-473E-B301-6251CC27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136B1B-C08C-4028-8E77-8D675494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53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E89639-0453-4798-8658-EAACD153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F23EAA-EF28-4338-BC57-45D456C15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7E683C9-D574-4174-B9EC-3145502FE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0545263-1824-4978-82B9-B84D429D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BC0261-B11E-40E8-B966-951470AE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FF1330-8C6B-42BF-9120-AD5E5A24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99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7E6745-92CF-4ED5-A53A-2226A7E6D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3C0A39-3137-42DC-A594-F9EF20E74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9CE3925-1431-4421-BBA9-D567F324D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BDDD522-CC0C-41F2-8037-C6A599128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01593DD-4F4F-4B60-9ECE-44B238CD7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1223A34-5108-4CDE-8A57-86BF19B4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86DC306-09B9-4568-93D3-FF87299D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6647711-7CC3-436E-B78F-AF0CE964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2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C3C351-292C-4772-B54F-EF3860078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EE3947-90C3-4D8D-B41C-D07C00950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9EC085C-79FF-4DE0-904B-FD72E35D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E6B8A54-D911-4456-B097-5977F9AD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45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55959BD-48D1-449B-AD6B-01C0D110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0ED6CF8-46BE-4FA6-BA6E-6A556013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B749BF1-B1BA-451C-8E1A-66963842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20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E69847-0ED6-4521-B0C5-8D08EA320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4D97F3-5167-461A-B23C-AE6D5FA91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51DD07F-632B-4022-AF57-11A73A772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C8CD47-CA01-44F6-B0E2-7D318969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B6CB92A-BFFA-4550-9987-3D4F8F75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4F4156C-2D2F-4A0B-BED1-ED43DC0E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46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A8A6B7-0198-4386-BB09-DBDF5238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46600CB-1A7D-41F1-AA17-E3C824BC7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9B0C901-F3F2-4ABD-AF5B-733B2C20E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24CF2C5-071B-455F-93ED-57D6CBFF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914073-8608-445A-B63E-CDC4F7E2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2B7265-565A-457C-AB65-13068DAA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97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7824D1D-11D2-4AAE-9726-587E1778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627F8C2-95B1-495A-98E3-F79B47D55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5DB383-AD0D-45BF-AFE8-8F89C615C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1EBC-E1ED-4019-A491-BE33857C4233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1A8FC3-178A-4389-94F0-53A88EDC8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A2A517-E3CB-49BC-AB9D-59F144ADB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F9F6-B185-4F78-92D2-C086F82624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54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Brann, Brennende Hus, Flamme">
            <a:extLst>
              <a:ext uri="{FF2B5EF4-FFF2-40B4-BE49-F238E27FC236}">
                <a16:creationId xmlns:a16="http://schemas.microsoft.com/office/drawing/2014/main" id="{21510DFB-2237-419D-9C7D-5090B750CB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59" b="-234"/>
          <a:stretch/>
        </p:blipFill>
        <p:spPr bwMode="auto">
          <a:xfrm>
            <a:off x="-1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CBCE494-7CB2-4F0F-AD8C-1B40A06AF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687" y="5615979"/>
            <a:ext cx="8584676" cy="1044301"/>
          </a:xfrm>
        </p:spPr>
        <p:txBody>
          <a:bodyPr anchor="t">
            <a:normAutofit/>
          </a:bodyPr>
          <a:lstStyle/>
          <a:p>
            <a:r>
              <a:rPr lang="nb-NO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Brannsikkerhet og kartlegging</a:t>
            </a:r>
            <a:endParaRPr lang="nb-NO" sz="48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8E9A2B6-16C8-44BD-AC2B-C524D6201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9012" y="6296856"/>
            <a:ext cx="7630276" cy="462284"/>
          </a:xfrm>
        </p:spPr>
        <p:txBody>
          <a:bodyPr anchor="b">
            <a:normAutofit/>
          </a:bodyPr>
          <a:lstStyle/>
          <a:p>
            <a:r>
              <a:rPr lang="nb-NO" sz="2000" dirty="0"/>
              <a:t>Velkommen til </a:t>
            </a:r>
            <a:r>
              <a:rPr lang="nb-NO" sz="2000" dirty="0" err="1"/>
              <a:t>kvalitesutviklingsdag</a:t>
            </a:r>
            <a:r>
              <a:rPr lang="nb-NO" sz="2000" dirty="0"/>
              <a:t>, Helseuka Høst 2020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e 4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7BEA60F0-B67C-49A7-AD8F-B198B9E39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69" y="1374253"/>
            <a:ext cx="2190818" cy="2190818"/>
          </a:xfrm>
          <a:prstGeom prst="rect">
            <a:avLst/>
          </a:prstGeom>
        </p:spPr>
      </p:pic>
      <p:sp>
        <p:nvSpPr>
          <p:cNvPr id="75" name="Oval 74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5FD147F-9E0C-43AD-A228-3CE8CDBEF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533" b="94051" l="6164" r="94247">
                        <a14:foregroundMark x1="13973" y1="17139" x2="11918" y2="39377"/>
                        <a14:foregroundMark x1="11918" y1="39377" x2="13014" y2="39943"/>
                        <a14:foregroundMark x1="13699" y1="19122" x2="25479" y2="35269"/>
                        <a14:foregroundMark x1="25479" y1="35269" x2="27534" y2="33003"/>
                        <a14:foregroundMark x1="23288" y1="23371" x2="15342" y2="42351"/>
                        <a14:foregroundMark x1="15342" y1="42351" x2="23014" y2="59632"/>
                        <a14:foregroundMark x1="23014" y1="60340" x2="8082" y2="22805"/>
                        <a14:foregroundMark x1="8082" y1="22805" x2="18356" y2="64164"/>
                        <a14:foregroundMark x1="18356" y1="64164" x2="48356" y2="91785"/>
                        <a14:foregroundMark x1="48356" y1="91785" x2="66027" y2="84136"/>
                        <a14:foregroundMark x1="66027" y1="84136" x2="86712" y2="49433"/>
                        <a14:foregroundMark x1="86712" y1="49433" x2="92466" y2="29887"/>
                        <a14:foregroundMark x1="92466" y1="29887" x2="81507" y2="13456"/>
                        <a14:foregroundMark x1="81507" y1="13456" x2="61918" y2="8357"/>
                        <a14:foregroundMark x1="61918" y1="8357" x2="19863" y2="10482"/>
                        <a14:foregroundMark x1="19863" y1="10482" x2="10411" y2="24929"/>
                        <a14:foregroundMark x1="25479" y1="16572" x2="39863" y2="15156"/>
                        <a14:foregroundMark x1="46575" y1="16006" x2="27534" y2="23371"/>
                        <a14:foregroundMark x1="27534" y1="23371" x2="43836" y2="18414"/>
                        <a14:foregroundMark x1="52877" y1="17847" x2="58904" y2="23229"/>
                        <a14:foregroundMark x1="67671" y1="17564" x2="57945" y2="19830"/>
                        <a14:foregroundMark x1="53425" y1="14731" x2="72466" y2="20538"/>
                        <a14:foregroundMark x1="72466" y1="20538" x2="74795" y2="24929"/>
                        <a14:foregroundMark x1="67945" y1="18697" x2="79726" y2="34844"/>
                        <a14:foregroundMark x1="79726" y1="34844" x2="79178" y2="37110"/>
                        <a14:foregroundMark x1="76712" y1="23371" x2="76164" y2="39660"/>
                        <a14:foregroundMark x1="76986" y1="23796" x2="83288" y2="44618"/>
                        <a14:foregroundMark x1="83288" y1="44618" x2="84247" y2="45326"/>
                        <a14:foregroundMark x1="81096" y1="27195" x2="80548" y2="52833"/>
                        <a14:foregroundMark x1="80685" y1="49858" x2="73151" y2="70538"/>
                        <a14:foregroundMark x1="80000" y1="49858" x2="68904" y2="68697"/>
                        <a14:foregroundMark x1="69589" y1="66714" x2="58767" y2="84419"/>
                        <a14:foregroundMark x1="58767" y1="84419" x2="58493" y2="84561"/>
                        <a14:foregroundMark x1="67397" y1="66997" x2="53699" y2="79887"/>
                        <a14:foregroundMark x1="62740" y1="72663" x2="49726" y2="83428"/>
                        <a14:foregroundMark x1="53425" y1="76629" x2="40274" y2="84136"/>
                        <a14:foregroundMark x1="44932" y1="75779" x2="54384" y2="81586"/>
                        <a14:foregroundMark x1="50959" y1="76487" x2="44110" y2="78187"/>
                        <a14:foregroundMark x1="49863" y1="72238" x2="45753" y2="80170"/>
                        <a14:foregroundMark x1="47671" y1="72663" x2="46438" y2="79320"/>
                        <a14:foregroundMark x1="42877" y1="70822" x2="45342" y2="80170"/>
                        <a14:foregroundMark x1="39315" y1="68697" x2="42055" y2="78754"/>
                        <a14:foregroundMark x1="39178" y1="68839" x2="42740" y2="77762"/>
                        <a14:foregroundMark x1="40959" y1="72663" x2="42329" y2="78895"/>
                        <a14:foregroundMark x1="48356" y1="92493" x2="49863" y2="93484"/>
                        <a14:foregroundMark x1="67260" y1="82153" x2="49863" y2="93626"/>
                        <a14:foregroundMark x1="52740" y1="92918" x2="58356" y2="90085"/>
                        <a14:foregroundMark x1="58493" y1="88385" x2="49726" y2="93484"/>
                        <a14:foregroundMark x1="32055" y1="81445" x2="50000" y2="94051"/>
                        <a14:foregroundMark x1="6575" y1="16997" x2="6986" y2="41076"/>
                        <a14:foregroundMark x1="24658" y1="13031" x2="23425" y2="18272"/>
                        <a14:foregroundMark x1="25753" y1="8074" x2="44795" y2="6941"/>
                        <a14:foregroundMark x1="44795" y1="6941" x2="62740" y2="8640"/>
                        <a14:foregroundMark x1="66301" y1="5949" x2="35342" y2="4533"/>
                        <a14:foregroundMark x1="45205" y1="3116" x2="82603" y2="9632"/>
                        <a14:foregroundMark x1="82603" y1="9632" x2="94247" y2="25354"/>
                        <a14:foregroundMark x1="94247" y1="25354" x2="92877" y2="31020"/>
                        <a14:foregroundMark x1="37123" y1="35269" x2="30822" y2="38527"/>
                        <a14:foregroundMark x1="45479" y1="32861" x2="50274" y2="320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31801" y="1374253"/>
            <a:ext cx="2528396" cy="244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Oval 78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038101F-7214-4D11-B200-AE6BC9BF565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24865" y="1045039"/>
            <a:ext cx="2971800" cy="29404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2533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91AEA5D-C0D0-49E1-92E2-3187264D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nb-NO" sz="3800" dirty="0">
                <a:solidFill>
                  <a:schemeClr val="bg1"/>
                </a:solidFill>
              </a:rPr>
              <a:t>Plan for dagen 21.09.20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3B8C83-7DE2-4141-874D-158D1730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46" y="1825143"/>
            <a:ext cx="5645906" cy="426132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10.00 - 10-30	Presentasjon, rolle kommune</a:t>
            </a:r>
            <a:endParaRPr lang="nb-NO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10.30 - 12.00	Bakgrunn, Lovverk og forskrifter </a:t>
            </a: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rundt Trygg   		hjemme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12.00 - 12.45	</a:t>
            </a:r>
            <a:r>
              <a:rPr lang="nb-NO" sz="1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Lunch</a:t>
            </a:r>
            <a:endParaRPr lang="nb-NO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12.45- 13.30 	</a:t>
            </a: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Utarbeidelse av kartleggingsrutiner</a:t>
            </a:r>
            <a:b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Case arbeid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13.30 – 13.45 	Pause</a:t>
            </a:r>
            <a:endParaRPr lang="nb-NO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13.45- 14.00 	</a:t>
            </a: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Fortsettelse av case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14.00- 14.10 	Pause</a:t>
            </a:r>
            <a:endParaRPr lang="nb-NO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14.10- 14.30 	</a:t>
            </a: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Risikoanalyse, gruppearbeid 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nb-NO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14.30- 15.00	 	Oppsummering og avslutning</a:t>
            </a:r>
            <a:endParaRPr lang="nb-NO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Brann, Flamme, Barbecue, Trekull, Karbon, Hot, Brenne">
            <a:extLst>
              <a:ext uri="{FF2B5EF4-FFF2-40B4-BE49-F238E27FC236}">
                <a16:creationId xmlns:a16="http://schemas.microsoft.com/office/drawing/2014/main" id="{C56A21C0-9516-46AA-87A9-417C7C11F3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3" r="18996"/>
          <a:stretch/>
        </p:blipFill>
        <p:spPr bwMode="auto">
          <a:xfrm>
            <a:off x="6518741" y="0"/>
            <a:ext cx="5636683" cy="682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e 3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0DC12887-D410-4C2B-B44B-970F28968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659" y="115178"/>
            <a:ext cx="667086" cy="66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9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ånd, Hender, Gamle, Alderspensjon, Ipad, Eldre">
            <a:extLst>
              <a:ext uri="{FF2B5EF4-FFF2-40B4-BE49-F238E27FC236}">
                <a16:creationId xmlns:a16="http://schemas.microsoft.com/office/drawing/2014/main" id="{EB55211B-EFBF-4C97-BFAB-9B8B6DD251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t="9091" r="10988" b="1"/>
          <a:stretch/>
        </p:blipFill>
        <p:spPr bwMode="auto">
          <a:xfrm>
            <a:off x="3522452" y="0"/>
            <a:ext cx="8669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4924083-6935-446C-B659-64E3FB71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637413"/>
            <a:ext cx="3438144" cy="937261"/>
          </a:xfrm>
        </p:spPr>
        <p:txBody>
          <a:bodyPr anchor="b">
            <a:normAutofit/>
          </a:bodyPr>
          <a:lstStyle/>
          <a:p>
            <a:r>
              <a:rPr lang="nb-NO" sz="2800" dirty="0"/>
              <a:t>Case 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7E237B-0E4E-4E9C-B0A7-8F0565382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857375"/>
            <a:ext cx="5401056" cy="436321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nb-NO" sz="2100" b="1" i="0" u="none" strike="noStrike" baseline="0" dirty="0">
                <a:latin typeface="Archer-Bold"/>
              </a:rPr>
              <a:t>DØDSBRANN I EGEN BOLIG 23. FEBRUAR 2009</a:t>
            </a:r>
            <a:endParaRPr lang="nb-NO" sz="2100" b="0" i="0" u="none" strike="noStrike" baseline="0" dirty="0">
              <a:latin typeface="GothamNarrow-Light"/>
            </a:endParaRPr>
          </a:p>
          <a:p>
            <a:pPr marL="0" indent="0">
              <a:buNone/>
            </a:pPr>
            <a:endParaRPr lang="nb-NO" sz="2100" b="0" i="0" u="none" strike="noStrike" baseline="0" dirty="0">
              <a:latin typeface="GothamNarrow-Light"/>
            </a:endParaRPr>
          </a:p>
          <a:p>
            <a:pPr marL="0" indent="0">
              <a:buNone/>
            </a:pPr>
            <a:r>
              <a:rPr lang="nb-NO" sz="2100" b="0" i="0" u="none" strike="noStrike" baseline="0" dirty="0">
                <a:latin typeface="GothamNarrow-Light"/>
              </a:rPr>
              <a:t>Den omkomne bodde i egen leilighet, var dement, røykte og hadde stort behov for hjelp. Hun skulle få institusjonsplass men var på venteliste. Bekymringsmeldinger var blitt formidlet en rekke ganger fra pårørende.</a:t>
            </a:r>
          </a:p>
          <a:p>
            <a:pPr marL="0" indent="0">
              <a:buNone/>
            </a:pPr>
            <a:endParaRPr lang="nb-NO" sz="2100" dirty="0">
              <a:latin typeface="GothamNarrow-Light"/>
            </a:endParaRPr>
          </a:p>
          <a:p>
            <a:r>
              <a:rPr lang="nb-NO" sz="2100" b="0" i="0" u="none" strike="noStrike" baseline="0" dirty="0">
                <a:latin typeface="GothamNarrow-Light"/>
              </a:rPr>
              <a:t>Fysisk funksjon, brukte over 6 sekunder på 4 meters gangtest</a:t>
            </a:r>
          </a:p>
          <a:p>
            <a:r>
              <a:rPr lang="nb-NO" sz="2100" dirty="0">
                <a:latin typeface="GothamNarrow-Light"/>
              </a:rPr>
              <a:t>Kunne ikke benytte egen telefon</a:t>
            </a:r>
          </a:p>
          <a:p>
            <a:r>
              <a:rPr lang="nb-NO" sz="2100" b="0" i="0" u="none" strike="noStrike" baseline="0" dirty="0">
                <a:latin typeface="GothamNarrow-Light"/>
              </a:rPr>
              <a:t>Husket ikke alltid at man kan trykke på alarmknappen</a:t>
            </a:r>
          </a:p>
          <a:p>
            <a:pPr marL="0" indent="0">
              <a:buNone/>
            </a:pPr>
            <a:endParaRPr lang="nb-NO" sz="1300" b="0" i="0" u="none" strike="noStrike" baseline="0" dirty="0">
              <a:latin typeface="GothamNarrow-Light"/>
            </a:endParaRPr>
          </a:p>
          <a:p>
            <a:endParaRPr lang="nb-NO" sz="1300" dirty="0"/>
          </a:p>
        </p:txBody>
      </p:sp>
      <p:pic>
        <p:nvPicPr>
          <p:cNvPr id="4" name="Bilde 3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00AC84B3-A3EC-423C-882A-D6F6FC65F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659" y="115178"/>
            <a:ext cx="667086" cy="66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99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9370748-0520-406D-8C7A-523D29DC3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nb-NO" sz="3800" dirty="0">
                <a:solidFill>
                  <a:schemeClr val="bg1"/>
                </a:solidFill>
              </a:rPr>
              <a:t>Case 2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8F6C6C-AAE3-4CA5-B900-05D0406F3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73" y="1749757"/>
            <a:ext cx="5691427" cy="4111109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bg1"/>
                </a:solidFill>
              </a:rPr>
              <a:t>Risikoanalyse</a:t>
            </a:r>
          </a:p>
          <a:p>
            <a:r>
              <a:rPr lang="nb-NO" sz="1800" dirty="0">
                <a:solidFill>
                  <a:schemeClr val="bg1"/>
                </a:solidFill>
              </a:rPr>
              <a:t>Kari bor i et stort gammelt hus, hun har 2 vedovner i tillegg til noen panelovner i huset. Hun henter ved selv og er svært selvstendig</a:t>
            </a:r>
          </a:p>
          <a:p>
            <a:r>
              <a:rPr lang="nb-NO" sz="1800" dirty="0">
                <a:solidFill>
                  <a:schemeClr val="bg1"/>
                </a:solidFill>
              </a:rPr>
              <a:t>Hun benytter daglig 8 </a:t>
            </a:r>
            <a:r>
              <a:rPr lang="nb-NO" sz="1800" dirty="0" err="1">
                <a:solidFill>
                  <a:schemeClr val="bg1"/>
                </a:solidFill>
              </a:rPr>
              <a:t>paracet</a:t>
            </a:r>
            <a:r>
              <a:rPr lang="nb-NO" sz="1800" dirty="0">
                <a:solidFill>
                  <a:schemeClr val="bg1"/>
                </a:solidFill>
              </a:rPr>
              <a:t> mot smerter</a:t>
            </a:r>
          </a:p>
          <a:p>
            <a:r>
              <a:rPr lang="nb-NO" sz="1800" dirty="0">
                <a:solidFill>
                  <a:schemeClr val="bg1"/>
                </a:solidFill>
              </a:rPr>
              <a:t>Hun har fyr i den ene ovnen døgnet rund, den andre fyrer hun opp bare en gang om dagen, måten hun gjør det på 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1800" dirty="0">
                <a:solidFill>
                  <a:schemeClr val="bg1"/>
                </a:solidFill>
              </a:rPr>
              <a:t>Hun tar kull/glør fra den ovnen med fyr og bærer til den andre, for at det da fyrer lettere i ovn </a:t>
            </a:r>
            <a:r>
              <a:rPr lang="nb-NO" sz="1800" dirty="0" err="1">
                <a:solidFill>
                  <a:schemeClr val="bg1"/>
                </a:solidFill>
              </a:rPr>
              <a:t>nr</a:t>
            </a:r>
            <a:r>
              <a:rPr lang="nb-NO" sz="1800" dirty="0">
                <a:solidFill>
                  <a:schemeClr val="bg1"/>
                </a:solidFill>
              </a:rPr>
              <a:t> 2</a:t>
            </a:r>
          </a:p>
          <a:p>
            <a:pPr lvl="1"/>
            <a:endParaRPr lang="nb-NO" sz="1800" dirty="0">
              <a:solidFill>
                <a:schemeClr val="bg1"/>
              </a:solidFill>
            </a:endParaRPr>
          </a:p>
          <a:p>
            <a:r>
              <a:rPr lang="nb-NO" sz="1800" dirty="0">
                <a:solidFill>
                  <a:schemeClr val="bg1"/>
                </a:solidFill>
              </a:rPr>
              <a:t>6 måneder etter denne observasjonen, oppstår det brann i boligen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rekull, Glør, Barbecue, Karbon, Hot, Brann, Varme">
            <a:extLst>
              <a:ext uri="{FF2B5EF4-FFF2-40B4-BE49-F238E27FC236}">
                <a16:creationId xmlns:a16="http://schemas.microsoft.com/office/drawing/2014/main" id="{222816C3-847A-45D3-A2A8-176878B401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6" r="44295" b="1"/>
          <a:stretch/>
        </p:blipFill>
        <p:spPr bwMode="auto">
          <a:xfrm>
            <a:off x="6525453" y="10"/>
            <a:ext cx="56665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e 3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7172AEB4-CE38-4D13-8DC5-51E0D21B0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659" y="115178"/>
            <a:ext cx="667086" cy="66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Archer-Bold</vt:lpstr>
      <vt:lpstr>Arial</vt:lpstr>
      <vt:lpstr>Calibri</vt:lpstr>
      <vt:lpstr>Calibri Light</vt:lpstr>
      <vt:lpstr>Courier New</vt:lpstr>
      <vt:lpstr>GothamNarrow-Light</vt:lpstr>
      <vt:lpstr>Office-tema</vt:lpstr>
      <vt:lpstr>Brannsikkerhet og kartlegging</vt:lpstr>
      <vt:lpstr>Plan for dagen 21.09.20</vt:lpstr>
      <vt:lpstr>Case 1</vt:lpstr>
      <vt:lpstr>Case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Brann sikkerhet og kartlegging</dc:title>
  <dc:creator>Ørjan Kristensen</dc:creator>
  <cp:lastModifiedBy>Marthe Petra Størkersen</cp:lastModifiedBy>
  <cp:revision>2</cp:revision>
  <dcterms:created xsi:type="dcterms:W3CDTF">2020-09-14T12:44:48Z</dcterms:created>
  <dcterms:modified xsi:type="dcterms:W3CDTF">2021-08-27T13:08:28Z</dcterms:modified>
</cp:coreProperties>
</file>