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E5936FD-09D1-46F7-877B-A5077BFB77FB}" v="77" dt="2020-09-16T06:58:56.3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Ørjan Kristensen" userId="f4a56457-1615-48bb-b59c-0d37462033e1" providerId="ADAL" clId="{6E5936FD-09D1-46F7-877B-A5077BFB77FB}"/>
    <pc:docChg chg="undo custSel modSld">
      <pc:chgData name="Ørjan Kristensen" userId="f4a56457-1615-48bb-b59c-0d37462033e1" providerId="ADAL" clId="{6E5936FD-09D1-46F7-877B-A5077BFB77FB}" dt="2020-09-16T08:30:44.813" v="273" actId="12"/>
      <pc:docMkLst>
        <pc:docMk/>
      </pc:docMkLst>
      <pc:sldChg chg="addSp delSp modSp mod">
        <pc:chgData name="Ørjan Kristensen" userId="f4a56457-1615-48bb-b59c-0d37462033e1" providerId="ADAL" clId="{6E5936FD-09D1-46F7-877B-A5077BFB77FB}" dt="2020-09-16T06:59:33.187" v="99" actId="1076"/>
        <pc:sldMkLst>
          <pc:docMk/>
          <pc:sldMk cId="1302533547" sldId="256"/>
        </pc:sldMkLst>
        <pc:spChg chg="mod">
          <ac:chgData name="Ørjan Kristensen" userId="f4a56457-1615-48bb-b59c-0d37462033e1" providerId="ADAL" clId="{6E5936FD-09D1-46F7-877B-A5077BFB77FB}" dt="2020-09-16T06:54:25.232" v="42" actId="1076"/>
          <ac:spMkLst>
            <pc:docMk/>
            <pc:sldMk cId="1302533547" sldId="256"/>
            <ac:spMk id="2" creationId="{CCBCE494-7CB2-4F0F-AD8C-1B40A06AF754}"/>
          </ac:spMkLst>
        </pc:spChg>
        <pc:spChg chg="mod">
          <ac:chgData name="Ørjan Kristensen" userId="f4a56457-1615-48bb-b59c-0d37462033e1" providerId="ADAL" clId="{6E5936FD-09D1-46F7-877B-A5077BFB77FB}" dt="2020-09-16T06:54:57.543" v="46" actId="1076"/>
          <ac:spMkLst>
            <pc:docMk/>
            <pc:sldMk cId="1302533547" sldId="256"/>
            <ac:spMk id="3" creationId="{88E9A2B6-16C8-44BD-AC2B-C524D6201D9D}"/>
          </ac:spMkLst>
        </pc:spChg>
        <pc:picChg chg="add del mod">
          <ac:chgData name="Ørjan Kristensen" userId="f4a56457-1615-48bb-b59c-0d37462033e1" providerId="ADAL" clId="{6E5936FD-09D1-46F7-877B-A5077BFB77FB}" dt="2020-09-16T06:50:58.861" v="38" actId="1440"/>
          <ac:picMkLst>
            <pc:docMk/>
            <pc:sldMk cId="1302533547" sldId="256"/>
            <ac:picMk id="4" creationId="{C038101F-7214-4D11-B200-AE6BC9BF565B}"/>
          </ac:picMkLst>
        </pc:picChg>
        <pc:picChg chg="mod">
          <ac:chgData name="Ørjan Kristensen" userId="f4a56457-1615-48bb-b59c-0d37462033e1" providerId="ADAL" clId="{6E5936FD-09D1-46F7-877B-A5077BFB77FB}" dt="2020-09-16T06:59:33.187" v="99" actId="1076"/>
          <ac:picMkLst>
            <pc:docMk/>
            <pc:sldMk cId="1302533547" sldId="256"/>
            <ac:picMk id="5" creationId="{7BEA60F0-B67C-49A7-AD8F-B198B9E39C2F}"/>
          </ac:picMkLst>
        </pc:picChg>
        <pc:picChg chg="del">
          <ac:chgData name="Ørjan Kristensen" userId="f4a56457-1615-48bb-b59c-0d37462033e1" providerId="ADAL" clId="{6E5936FD-09D1-46F7-877B-A5077BFB77FB}" dt="2020-09-16T06:45:11.472" v="0" actId="478"/>
          <ac:picMkLst>
            <pc:docMk/>
            <pc:sldMk cId="1302533547" sldId="256"/>
            <ac:picMk id="6" creationId="{AD9FC738-B572-41FC-B3B5-86D5CAFB30B2}"/>
          </ac:picMkLst>
        </pc:picChg>
        <pc:picChg chg="add del mod">
          <ac:chgData name="Ørjan Kristensen" userId="f4a56457-1615-48bb-b59c-0d37462033e1" providerId="ADAL" clId="{6E5936FD-09D1-46F7-877B-A5077BFB77FB}" dt="2020-09-16T06:46:58.981" v="15"/>
          <ac:picMkLst>
            <pc:docMk/>
            <pc:sldMk cId="1302533547" sldId="256"/>
            <ac:picMk id="1026" creationId="{EAEBB5B3-FEF0-48F0-97D8-6A0B09738660}"/>
          </ac:picMkLst>
        </pc:picChg>
        <pc:picChg chg="add del mod">
          <ac:chgData name="Ørjan Kristensen" userId="f4a56457-1615-48bb-b59c-0d37462033e1" providerId="ADAL" clId="{6E5936FD-09D1-46F7-877B-A5077BFB77FB}" dt="2020-09-16T06:47:31.440" v="29"/>
          <ac:picMkLst>
            <pc:docMk/>
            <pc:sldMk cId="1302533547" sldId="256"/>
            <ac:picMk id="1028" creationId="{1AFA3872-7993-450A-BC5B-66093EE9D915}"/>
          </ac:picMkLst>
        </pc:picChg>
        <pc:picChg chg="add del mod">
          <ac:chgData name="Ørjan Kristensen" userId="f4a56457-1615-48bb-b59c-0d37462033e1" providerId="ADAL" clId="{6E5936FD-09D1-46F7-877B-A5077BFB77FB}" dt="2020-09-16T06:58:56.312" v="95" actId="1076"/>
          <ac:picMkLst>
            <pc:docMk/>
            <pc:sldMk cId="1302533547" sldId="256"/>
            <ac:picMk id="4098" creationId="{C5FD147F-9E0C-43AD-A228-3CE8CDBEF0ED}"/>
          </ac:picMkLst>
        </pc:picChg>
        <pc:picChg chg="add del mod">
          <ac:chgData name="Ørjan Kristensen" userId="f4a56457-1615-48bb-b59c-0d37462033e1" providerId="ADAL" clId="{6E5936FD-09D1-46F7-877B-A5077BFB77FB}" dt="2020-09-16T06:54:46.867" v="45" actId="732"/>
          <ac:picMkLst>
            <pc:docMk/>
            <pc:sldMk cId="1302533547" sldId="256"/>
            <ac:picMk id="4102" creationId="{21510DFB-2237-419D-9C7D-5090B750CB4D}"/>
          </ac:picMkLst>
        </pc:picChg>
      </pc:sldChg>
      <pc:sldChg chg="modSp mod">
        <pc:chgData name="Ørjan Kristensen" userId="f4a56457-1615-48bb-b59c-0d37462033e1" providerId="ADAL" clId="{6E5936FD-09D1-46F7-877B-A5077BFB77FB}" dt="2020-09-16T08:23:08.849" v="111" actId="20577"/>
        <pc:sldMkLst>
          <pc:docMk/>
          <pc:sldMk cId="2253694179" sldId="257"/>
        </pc:sldMkLst>
        <pc:spChg chg="mod">
          <ac:chgData name="Ørjan Kristensen" userId="f4a56457-1615-48bb-b59c-0d37462033e1" providerId="ADAL" clId="{6E5936FD-09D1-46F7-877B-A5077BFB77FB}" dt="2020-09-16T08:23:08.849" v="111" actId="20577"/>
          <ac:spMkLst>
            <pc:docMk/>
            <pc:sldMk cId="2253694179" sldId="257"/>
            <ac:spMk id="2" creationId="{A91AEA5D-C0D0-49E1-92E2-3187264D4577}"/>
          </ac:spMkLst>
        </pc:spChg>
      </pc:sldChg>
      <pc:sldChg chg="modSp mod">
        <pc:chgData name="Ørjan Kristensen" userId="f4a56457-1615-48bb-b59c-0d37462033e1" providerId="ADAL" clId="{6E5936FD-09D1-46F7-877B-A5077BFB77FB}" dt="2020-09-16T08:30:44.813" v="273" actId="12"/>
        <pc:sldMkLst>
          <pc:docMk/>
          <pc:sldMk cId="238988127" sldId="259"/>
        </pc:sldMkLst>
        <pc:spChg chg="mod">
          <ac:chgData name="Ørjan Kristensen" userId="f4a56457-1615-48bb-b59c-0d37462033e1" providerId="ADAL" clId="{6E5936FD-09D1-46F7-877B-A5077BFB77FB}" dt="2020-09-16T08:30:44.813" v="273" actId="12"/>
          <ac:spMkLst>
            <pc:docMk/>
            <pc:sldMk cId="238988127" sldId="259"/>
            <ac:spMk id="3" creationId="{538F6C6C-AAE3-4CA5-B900-05D0406F383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41C59C2-97CA-4FCF-9407-2BC8D98F5A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A82F81F5-2F16-4AE0-8288-6B4F769FC6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DC4A39B7-0C7B-4601-940F-69E6EFE0C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A1EBC-E1ED-4019-A491-BE33857C4233}" type="datetimeFigureOut">
              <a:rPr lang="nb-NO" smtClean="0"/>
              <a:t>27.08.2021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4BA6E954-4B35-421C-807C-95619F22C6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6C7A41AB-31B6-4FFC-9B1A-03B90A6D6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DF9F6-B185-4F78-92D2-C086F826247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18933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26D8265-50F2-4AB4-8008-16BC0FA0CB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335326AB-1AC7-42D4-A0A7-7196500655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D7208DCB-8499-459D-9A3E-32C866D882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A1EBC-E1ED-4019-A491-BE33857C4233}" type="datetimeFigureOut">
              <a:rPr lang="nb-NO" smtClean="0"/>
              <a:t>27.08.2021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339C3D6F-C9EF-4E79-ADDE-AB26E27EB1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695030ED-2C0E-46E5-9213-D9F8B33C0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DF9F6-B185-4F78-92D2-C086F826247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70588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8F49EB36-59AF-4BF7-B1E9-8B5F2D55C7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A5C1A0F8-DCD9-45A8-9F2B-AA0EB9F884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96987AF9-D8E0-406A-8C96-EF4F90FA7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A1EBC-E1ED-4019-A491-BE33857C4233}" type="datetimeFigureOut">
              <a:rPr lang="nb-NO" smtClean="0"/>
              <a:t>27.08.2021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1285FCEB-A29F-4F77-B1BF-F8B9B6CD5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BEF79D14-E7A2-47BB-93FC-D2EBAA1A29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DF9F6-B185-4F78-92D2-C086F826247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7513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E7300E1-311C-4442-8CB3-B3527FE2FA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5D87CB57-F959-4935-BF1C-DEDA5F8338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D7955A7A-A094-4AED-A900-3EC2B13D0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A1EBC-E1ED-4019-A491-BE33857C4233}" type="datetimeFigureOut">
              <a:rPr lang="nb-NO" smtClean="0"/>
              <a:t>27.08.2021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0DF80192-93CC-4ECF-888D-50A44C3F4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8799FADE-2C56-4307-AF84-AC6CB00D44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DF9F6-B185-4F78-92D2-C086F826247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67394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A281DDE-06B4-432F-8F6F-27A0745556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CBBC75CE-45A8-4938-A456-469ECA2B40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E2CD3CC6-56FE-4FC0-B79B-D54D43F714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A1EBC-E1ED-4019-A491-BE33857C4233}" type="datetimeFigureOut">
              <a:rPr lang="nb-NO" smtClean="0"/>
              <a:t>27.08.2021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393C46D9-6C0E-473E-B301-6251CC271A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87136B1B-C08C-4028-8E77-8D6754947B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DF9F6-B185-4F78-92D2-C086F826247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3536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EE89639-0453-4798-8658-EAACD15389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AFF23EAA-EF28-4338-BC57-45D456C152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E7E683C9-D574-4174-B9EC-3145502FEE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20545263-1824-4978-82B9-B84D429D5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A1EBC-E1ED-4019-A491-BE33857C4233}" type="datetimeFigureOut">
              <a:rPr lang="nb-NO" smtClean="0"/>
              <a:t>27.08.2021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4ABC0261-B11E-40E8-B966-951470AEAC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DBFF1330-8C6B-42BF-9120-AD5E5A2459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DF9F6-B185-4F78-92D2-C086F826247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65995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67E6745-92CF-4ED5-A53A-2226A7E6D2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323C0A39-3137-42DC-A594-F9EF20E747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F9CE3925-1431-4421-BBA9-D567F324D5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5BDDD522-CC0C-41F2-8037-C6A599128F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501593DD-4F4F-4B60-9ECE-44B238CD7E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41223A34-5108-4CDE-8A57-86BF19B4E0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A1EBC-E1ED-4019-A491-BE33857C4233}" type="datetimeFigureOut">
              <a:rPr lang="nb-NO" smtClean="0"/>
              <a:t>27.08.2021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D86DC306-09B9-4568-93D3-FF87299DE2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B6647711-7CC3-436E-B78F-AF0CE9646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DF9F6-B185-4F78-92D2-C086F826247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1225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0C3C351-292C-4772-B54F-EF38600780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65EE3947-90C3-4D8D-B41C-D07C00950D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A1EBC-E1ED-4019-A491-BE33857C4233}" type="datetimeFigureOut">
              <a:rPr lang="nb-NO" smtClean="0"/>
              <a:t>27.08.2021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09EC085C-79FF-4DE0-904B-FD72E35D3D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BE6B8A54-D911-4456-B097-5977F9ADB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DF9F6-B185-4F78-92D2-C086F826247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74520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B55959BD-48D1-449B-AD6B-01C0D1108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A1EBC-E1ED-4019-A491-BE33857C4233}" type="datetimeFigureOut">
              <a:rPr lang="nb-NO" smtClean="0"/>
              <a:t>27.08.2021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80ED6CF8-46BE-4FA6-BA6E-6A5560134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AB749BF1-B1BA-451C-8E1A-669638421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DF9F6-B185-4F78-92D2-C086F826247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08201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2E69847-0ED6-4521-B0C5-8D08EA3200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EF4D97F3-5167-461A-B23C-AE6D5FA91C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151DD07F-632B-4022-AF57-11A73A7721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AAC8CD47-CA01-44F6-B0E2-7D31896910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A1EBC-E1ED-4019-A491-BE33857C4233}" type="datetimeFigureOut">
              <a:rPr lang="nb-NO" smtClean="0"/>
              <a:t>27.08.2021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5B6CB92A-BFFA-4550-9987-3D4F8F752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34F4156C-2D2F-4A0B-BED1-ED43DC0ED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DF9F6-B185-4F78-92D2-C086F826247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8461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BA8A6B7-0198-4386-BB09-DBDF52381A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E46600CB-1A7D-41F1-AA17-E3C824BC7B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C9B0C901-F3F2-4ABD-AF5B-733B2C20E7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824CF2C5-071B-455F-93ED-57D6CBFF8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A1EBC-E1ED-4019-A491-BE33857C4233}" type="datetimeFigureOut">
              <a:rPr lang="nb-NO" smtClean="0"/>
              <a:t>27.08.2021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D7914073-8608-445A-B63E-CDC4F7E2DF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722B7265-565A-457C-AB65-13068DAAD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DF9F6-B185-4F78-92D2-C086F826247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73971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A7824D1D-11D2-4AAE-9726-587E177823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0627F8C2-95B1-495A-98E3-F79B47D55E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C5DB383-AD0D-45BF-AFE8-8F89C615CD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6A1EBC-E1ED-4019-A491-BE33857C4233}" type="datetimeFigureOut">
              <a:rPr lang="nb-NO" smtClean="0"/>
              <a:t>27.08.2021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DE1A8FC3-178A-4389-94F0-53A88EDC89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7EA2A517-E3CB-49BC-AB9D-59F144ADB2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4DF9F6-B185-4F78-92D2-C086F826247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99549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2" name="Picture 6" descr="Brann, Brennende Hus, Flamme">
            <a:extLst>
              <a:ext uri="{FF2B5EF4-FFF2-40B4-BE49-F238E27FC236}">
                <a16:creationId xmlns:a16="http://schemas.microsoft.com/office/drawing/2014/main" id="{21510DFB-2237-419D-9C7D-5090B750CB4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859" b="-234"/>
          <a:stretch/>
        </p:blipFill>
        <p:spPr bwMode="auto">
          <a:xfrm>
            <a:off x="-1" y="0"/>
            <a:ext cx="12192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tel 1">
            <a:extLst>
              <a:ext uri="{FF2B5EF4-FFF2-40B4-BE49-F238E27FC236}">
                <a16:creationId xmlns:a16="http://schemas.microsoft.com/office/drawing/2014/main" id="{CCBCE494-7CB2-4F0F-AD8C-1B40A06AF7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03687" y="5615979"/>
            <a:ext cx="8584676" cy="1044301"/>
          </a:xfrm>
        </p:spPr>
        <p:txBody>
          <a:bodyPr anchor="t">
            <a:normAutofit/>
          </a:bodyPr>
          <a:lstStyle/>
          <a:p>
            <a:r>
              <a:rPr lang="nb-NO" sz="4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Brannsikkerhet og kartlegging</a:t>
            </a:r>
            <a:endParaRPr lang="nb-NO" sz="4800" dirty="0"/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88E9A2B6-16C8-44BD-AC2B-C524D6201D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39012" y="6296856"/>
            <a:ext cx="7630276" cy="462284"/>
          </a:xfrm>
        </p:spPr>
        <p:txBody>
          <a:bodyPr anchor="b">
            <a:normAutofit/>
          </a:bodyPr>
          <a:lstStyle/>
          <a:p>
            <a:r>
              <a:rPr lang="nb-NO" sz="2000" dirty="0"/>
              <a:t>Velkommen til </a:t>
            </a:r>
            <a:r>
              <a:rPr lang="nb-NO" sz="2000" dirty="0" err="1"/>
              <a:t>kvalitesutviklingsdag</a:t>
            </a:r>
            <a:r>
              <a:rPr lang="nb-NO" sz="2000" dirty="0"/>
              <a:t>, Helseuka Høst 2020</a:t>
            </a:r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0C45045A-6083-4B3E-956A-6758233752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0744" y="832894"/>
            <a:ext cx="3300984" cy="3300984"/>
          </a:xfrm>
          <a:prstGeom prst="ellipse">
            <a:avLst/>
          </a:pr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EBD2B2B2-1395-4E7B-87A0-BD34551C01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5336" y="997486"/>
            <a:ext cx="2971800" cy="29718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Bilde 4" descr="Et bilde som inneholder skilt, klokke&#10;&#10;Automatisk generert beskrivelse">
            <a:extLst>
              <a:ext uri="{FF2B5EF4-FFF2-40B4-BE49-F238E27FC236}">
                <a16:creationId xmlns:a16="http://schemas.microsoft.com/office/drawing/2014/main" id="{7BEA60F0-B67C-49A7-AD8F-B198B9E39C2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1769" y="1374253"/>
            <a:ext cx="2190818" cy="2190818"/>
          </a:xfrm>
          <a:prstGeom prst="rect">
            <a:avLst/>
          </a:prstGeom>
        </p:spPr>
      </p:pic>
      <p:sp>
        <p:nvSpPr>
          <p:cNvPr id="75" name="Oval 74">
            <a:extLst>
              <a:ext uri="{FF2B5EF4-FFF2-40B4-BE49-F238E27FC236}">
                <a16:creationId xmlns:a16="http://schemas.microsoft.com/office/drawing/2014/main" id="{42875DDC-0225-45F8-B745-78688F2D1A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45509" y="832894"/>
            <a:ext cx="3300984" cy="3300984"/>
          </a:xfrm>
          <a:prstGeom prst="ellipse">
            <a:avLst/>
          </a:pr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4F329563-0961-4426-90D2-2DF4888E54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10101" y="997486"/>
            <a:ext cx="2971800" cy="29718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C5FD147F-9E0C-43AD-A228-3CE8CDBEF0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4533" b="94051" l="6164" r="94247">
                        <a14:foregroundMark x1="13973" y1="17139" x2="11918" y2="39377"/>
                        <a14:foregroundMark x1="11918" y1="39377" x2="13014" y2="39943"/>
                        <a14:foregroundMark x1="13699" y1="19122" x2="25479" y2="35269"/>
                        <a14:foregroundMark x1="25479" y1="35269" x2="27534" y2="33003"/>
                        <a14:foregroundMark x1="23288" y1="23371" x2="15342" y2="42351"/>
                        <a14:foregroundMark x1="15342" y1="42351" x2="23014" y2="59632"/>
                        <a14:foregroundMark x1="23014" y1="60340" x2="8082" y2="22805"/>
                        <a14:foregroundMark x1="8082" y1="22805" x2="18356" y2="64164"/>
                        <a14:foregroundMark x1="18356" y1="64164" x2="48356" y2="91785"/>
                        <a14:foregroundMark x1="48356" y1="91785" x2="66027" y2="84136"/>
                        <a14:foregroundMark x1="66027" y1="84136" x2="86712" y2="49433"/>
                        <a14:foregroundMark x1="86712" y1="49433" x2="92466" y2="29887"/>
                        <a14:foregroundMark x1="92466" y1="29887" x2="81507" y2="13456"/>
                        <a14:foregroundMark x1="81507" y1="13456" x2="61918" y2="8357"/>
                        <a14:foregroundMark x1="61918" y1="8357" x2="19863" y2="10482"/>
                        <a14:foregroundMark x1="19863" y1="10482" x2="10411" y2="24929"/>
                        <a14:foregroundMark x1="25479" y1="16572" x2="39863" y2="15156"/>
                        <a14:foregroundMark x1="46575" y1="16006" x2="27534" y2="23371"/>
                        <a14:foregroundMark x1="27534" y1="23371" x2="43836" y2="18414"/>
                        <a14:foregroundMark x1="52877" y1="17847" x2="58904" y2="23229"/>
                        <a14:foregroundMark x1="67671" y1="17564" x2="57945" y2="19830"/>
                        <a14:foregroundMark x1="53425" y1="14731" x2="72466" y2="20538"/>
                        <a14:foregroundMark x1="72466" y1="20538" x2="74795" y2="24929"/>
                        <a14:foregroundMark x1="67945" y1="18697" x2="79726" y2="34844"/>
                        <a14:foregroundMark x1="79726" y1="34844" x2="79178" y2="37110"/>
                        <a14:foregroundMark x1="76712" y1="23371" x2="76164" y2="39660"/>
                        <a14:foregroundMark x1="76986" y1="23796" x2="83288" y2="44618"/>
                        <a14:foregroundMark x1="83288" y1="44618" x2="84247" y2="45326"/>
                        <a14:foregroundMark x1="81096" y1="27195" x2="80548" y2="52833"/>
                        <a14:foregroundMark x1="80685" y1="49858" x2="73151" y2="70538"/>
                        <a14:foregroundMark x1="80000" y1="49858" x2="68904" y2="68697"/>
                        <a14:foregroundMark x1="69589" y1="66714" x2="58767" y2="84419"/>
                        <a14:foregroundMark x1="58767" y1="84419" x2="58493" y2="84561"/>
                        <a14:foregroundMark x1="67397" y1="66997" x2="53699" y2="79887"/>
                        <a14:foregroundMark x1="62740" y1="72663" x2="49726" y2="83428"/>
                        <a14:foregroundMark x1="53425" y1="76629" x2="40274" y2="84136"/>
                        <a14:foregroundMark x1="44932" y1="75779" x2="54384" y2="81586"/>
                        <a14:foregroundMark x1="50959" y1="76487" x2="44110" y2="78187"/>
                        <a14:foregroundMark x1="49863" y1="72238" x2="45753" y2="80170"/>
                        <a14:foregroundMark x1="47671" y1="72663" x2="46438" y2="79320"/>
                        <a14:foregroundMark x1="42877" y1="70822" x2="45342" y2="80170"/>
                        <a14:foregroundMark x1="39315" y1="68697" x2="42055" y2="78754"/>
                        <a14:foregroundMark x1="39178" y1="68839" x2="42740" y2="77762"/>
                        <a14:foregroundMark x1="40959" y1="72663" x2="42329" y2="78895"/>
                        <a14:foregroundMark x1="48356" y1="92493" x2="49863" y2="93484"/>
                        <a14:foregroundMark x1="67260" y1="82153" x2="49863" y2="93626"/>
                        <a14:foregroundMark x1="52740" y1="92918" x2="58356" y2="90085"/>
                        <a14:foregroundMark x1="58493" y1="88385" x2="49726" y2="93484"/>
                        <a14:foregroundMark x1="32055" y1="81445" x2="50000" y2="94051"/>
                        <a14:foregroundMark x1="6575" y1="16997" x2="6986" y2="41076"/>
                        <a14:foregroundMark x1="24658" y1="13031" x2="23425" y2="18272"/>
                        <a14:foregroundMark x1="25753" y1="8074" x2="44795" y2="6941"/>
                        <a14:foregroundMark x1="44795" y1="6941" x2="62740" y2="8640"/>
                        <a14:foregroundMark x1="66301" y1="5949" x2="35342" y2="4533"/>
                        <a14:foregroundMark x1="45205" y1="3116" x2="82603" y2="9632"/>
                        <a14:foregroundMark x1="82603" y1="9632" x2="94247" y2="25354"/>
                        <a14:foregroundMark x1="94247" y1="25354" x2="92877" y2="31020"/>
                        <a14:foregroundMark x1="37123" y1="35269" x2="30822" y2="38527"/>
                        <a14:foregroundMark x1="45479" y1="32861" x2="50274" y2="320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831801" y="1374253"/>
            <a:ext cx="2528396" cy="2445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9" name="Oval 78">
            <a:extLst>
              <a:ext uri="{FF2B5EF4-FFF2-40B4-BE49-F238E27FC236}">
                <a16:creationId xmlns:a16="http://schemas.microsoft.com/office/drawing/2014/main" id="{12617755-D451-4BAF-9B55-518297BFF4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60273" y="832894"/>
            <a:ext cx="3300984" cy="3300984"/>
          </a:xfrm>
          <a:prstGeom prst="ellipse">
            <a:avLst/>
          </a:pr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1" name="Oval 80">
            <a:extLst>
              <a:ext uri="{FF2B5EF4-FFF2-40B4-BE49-F238E27FC236}">
                <a16:creationId xmlns:a16="http://schemas.microsoft.com/office/drawing/2014/main" id="{86C062C2-3673-4248-BE21-B51B16E632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24865" y="997486"/>
            <a:ext cx="2971800" cy="29718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Bilde 3">
            <a:extLst>
              <a:ext uri="{FF2B5EF4-FFF2-40B4-BE49-F238E27FC236}">
                <a16:creationId xmlns:a16="http://schemas.microsoft.com/office/drawing/2014/main" id="{C038101F-7214-4D11-B200-AE6BC9BF565B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8324865" y="1045039"/>
            <a:ext cx="2971800" cy="294047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3025335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E8A8EAB8-D2FF-444D-B34B-7D32F106AD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A91AEA5D-C0D0-49E1-92E2-3187264D45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48721"/>
            <a:ext cx="4707671" cy="1225650"/>
          </a:xfrm>
        </p:spPr>
        <p:txBody>
          <a:bodyPr anchor="b">
            <a:normAutofit/>
          </a:bodyPr>
          <a:lstStyle/>
          <a:p>
            <a:r>
              <a:rPr lang="nb-NO" sz="3800" dirty="0">
                <a:solidFill>
                  <a:schemeClr val="bg1"/>
                </a:solidFill>
              </a:rPr>
              <a:t>Plan for dagen 21.09.20</a:t>
            </a:r>
          </a:p>
        </p:txBody>
      </p: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EEA38897-7BA3-4408-8083-3235339C4A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1873" y="1749756"/>
            <a:ext cx="4718304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53B8C83-7DE2-4141-874D-158D17307E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3646" y="1825143"/>
            <a:ext cx="5645906" cy="4261329"/>
          </a:xfrm>
        </p:spPr>
        <p:txBody>
          <a:bodyPr>
            <a:normAutofit/>
          </a:bodyPr>
          <a:lstStyle/>
          <a:p>
            <a:pPr marL="0" indent="0">
              <a:spcBef>
                <a:spcPts val="600"/>
              </a:spcBef>
              <a:spcAft>
                <a:spcPts val="800"/>
              </a:spcAft>
              <a:buNone/>
            </a:pPr>
            <a:r>
              <a:rPr lang="nb-NO" sz="1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10.00 - 10-30	Presentasjon, rolle kommune</a:t>
            </a:r>
            <a:endParaRPr lang="nb-NO" sz="14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600"/>
              </a:spcBef>
              <a:spcAft>
                <a:spcPts val="800"/>
              </a:spcAft>
              <a:buNone/>
            </a:pPr>
            <a:r>
              <a:rPr lang="nb-NO" sz="1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10.30 - 12.00	Bakgrunn, Lovverk og forskrifter </a:t>
            </a:r>
            <a:r>
              <a:rPr lang="nb-NO" sz="1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rundt Trygg   		hjemme</a:t>
            </a:r>
          </a:p>
          <a:p>
            <a:pPr marL="0" indent="0">
              <a:spcBef>
                <a:spcPts val="600"/>
              </a:spcBef>
              <a:spcAft>
                <a:spcPts val="1200"/>
              </a:spcAft>
              <a:buNone/>
            </a:pPr>
            <a:r>
              <a:rPr lang="nb-NO" sz="1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12.00 - 12.45	</a:t>
            </a:r>
            <a:r>
              <a:rPr lang="nb-NO" sz="14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Lunch</a:t>
            </a:r>
            <a:endParaRPr lang="nb-NO" sz="14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600"/>
              </a:spcBef>
              <a:spcAft>
                <a:spcPts val="800"/>
              </a:spcAft>
              <a:buNone/>
            </a:pPr>
            <a:r>
              <a:rPr lang="nb-NO" sz="1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12.45- 13.30 	</a:t>
            </a:r>
            <a:r>
              <a:rPr lang="nb-NO" sz="1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Utarbeidelse av kartleggingsrutiner</a:t>
            </a:r>
            <a:br>
              <a:rPr lang="nb-NO" sz="1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b-NO" sz="1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Case arbeid</a:t>
            </a:r>
          </a:p>
          <a:p>
            <a:pPr marL="0" indent="0">
              <a:spcBef>
                <a:spcPts val="600"/>
              </a:spcBef>
              <a:spcAft>
                <a:spcPts val="800"/>
              </a:spcAft>
              <a:buNone/>
            </a:pPr>
            <a:r>
              <a:rPr lang="nb-NO" sz="1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13.30 – 13.45 	Pause</a:t>
            </a:r>
            <a:endParaRPr lang="nb-NO" sz="14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600"/>
              </a:spcBef>
              <a:spcAft>
                <a:spcPts val="800"/>
              </a:spcAft>
              <a:buNone/>
            </a:pPr>
            <a:r>
              <a:rPr lang="nb-NO" sz="1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13.45- 14.00 	</a:t>
            </a:r>
            <a:r>
              <a:rPr lang="nb-NO" sz="1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Fortsettelse av case</a:t>
            </a:r>
          </a:p>
          <a:p>
            <a:pPr marL="0" indent="0">
              <a:spcBef>
                <a:spcPts val="600"/>
              </a:spcBef>
              <a:spcAft>
                <a:spcPts val="800"/>
              </a:spcAft>
              <a:buNone/>
            </a:pPr>
            <a:r>
              <a:rPr lang="nb-NO" sz="1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14.00- 14.10 	Pause</a:t>
            </a:r>
            <a:endParaRPr lang="nb-NO" sz="14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600"/>
              </a:spcBef>
              <a:spcAft>
                <a:spcPts val="800"/>
              </a:spcAft>
              <a:buNone/>
            </a:pPr>
            <a:r>
              <a:rPr lang="nb-NO" sz="1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14.10- 14.30 	</a:t>
            </a:r>
            <a:r>
              <a:rPr lang="nb-NO" sz="1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Risikoanalyse, gruppearbeid </a:t>
            </a:r>
          </a:p>
          <a:p>
            <a:pPr marL="0" indent="0">
              <a:spcBef>
                <a:spcPts val="600"/>
              </a:spcBef>
              <a:spcAft>
                <a:spcPts val="800"/>
              </a:spcAft>
              <a:buNone/>
            </a:pPr>
            <a:r>
              <a:rPr lang="nb-NO" sz="1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14.30- 15.00	 	Oppsummering og avslutning</a:t>
            </a:r>
            <a:endParaRPr lang="nb-NO" sz="14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F11AD06B-AB20-4097-8606-5DA00DBACE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4027" y="5707672"/>
            <a:ext cx="4713997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4" name="Picture 2" descr="Brann, Flamme, Barbecue, Trekull, Karbon, Hot, Brenne">
            <a:extLst>
              <a:ext uri="{FF2B5EF4-FFF2-40B4-BE49-F238E27FC236}">
                <a16:creationId xmlns:a16="http://schemas.microsoft.com/office/drawing/2014/main" id="{C56A21C0-9516-46AA-87A9-417C7C11F3A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33" r="18996"/>
          <a:stretch/>
        </p:blipFill>
        <p:spPr bwMode="auto">
          <a:xfrm>
            <a:off x="6518741" y="0"/>
            <a:ext cx="5636683" cy="6821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Bilde 3" descr="Et bilde som inneholder skilt, klokke&#10;&#10;Automatisk generert beskrivelse">
            <a:extLst>
              <a:ext uri="{FF2B5EF4-FFF2-40B4-BE49-F238E27FC236}">
                <a16:creationId xmlns:a16="http://schemas.microsoft.com/office/drawing/2014/main" id="{0DC12887-D410-4C2B-B44B-970F28968A8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09659" y="115178"/>
            <a:ext cx="667086" cy="667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36941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9AA72BD9-2C5A-4EDC-931F-5AA08EACA0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Hånd, Hender, Gamle, Alderspensjon, Ipad, Eldre">
            <a:extLst>
              <a:ext uri="{FF2B5EF4-FFF2-40B4-BE49-F238E27FC236}">
                <a16:creationId xmlns:a16="http://schemas.microsoft.com/office/drawing/2014/main" id="{EB55211B-EFBF-4C97-BFAB-9B8B6DD2510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95" t="9091" r="10988" b="1"/>
          <a:stretch/>
        </p:blipFill>
        <p:spPr bwMode="auto">
          <a:xfrm>
            <a:off x="3522452" y="0"/>
            <a:ext cx="8669546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3" name="Rectangle 72">
            <a:extLst>
              <a:ext uri="{FF2B5EF4-FFF2-40B4-BE49-F238E27FC236}">
                <a16:creationId xmlns:a16="http://schemas.microsoft.com/office/drawing/2014/main" id="{DD3981AC-7B61-4947-BCF3-F7AA7FA385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44924083-6935-446C-B659-64E3FB7106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94" y="637413"/>
            <a:ext cx="3438144" cy="937261"/>
          </a:xfrm>
        </p:spPr>
        <p:txBody>
          <a:bodyPr anchor="b">
            <a:normAutofit/>
          </a:bodyPr>
          <a:lstStyle/>
          <a:p>
            <a:r>
              <a:rPr lang="nb-NO" sz="2800" dirty="0"/>
              <a:t>Case 1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55D4142C-5077-457F-A6AD-3FECFDB396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A17E237B-0E4E-4E9C-B0A7-8F05653822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094" y="1857375"/>
            <a:ext cx="5401056" cy="4363212"/>
          </a:xfrm>
        </p:spPr>
        <p:txBody>
          <a:bodyPr anchor="t">
            <a:normAutofit lnSpcReduction="10000"/>
          </a:bodyPr>
          <a:lstStyle/>
          <a:p>
            <a:pPr marL="0" indent="0">
              <a:buNone/>
            </a:pPr>
            <a:r>
              <a:rPr lang="nb-NO" sz="2100" b="1" i="0" u="none" strike="noStrike" baseline="0" dirty="0">
                <a:latin typeface="Archer-Bold"/>
              </a:rPr>
              <a:t>DØDSBRANN I EGEN BOLIG 23. FEBRUAR 2009</a:t>
            </a:r>
            <a:endParaRPr lang="nb-NO" sz="2100" b="0" i="0" u="none" strike="noStrike" baseline="0" dirty="0">
              <a:latin typeface="GothamNarrow-Light"/>
            </a:endParaRPr>
          </a:p>
          <a:p>
            <a:pPr marL="0" indent="0">
              <a:buNone/>
            </a:pPr>
            <a:endParaRPr lang="nb-NO" sz="2100" b="0" i="0" u="none" strike="noStrike" baseline="0" dirty="0">
              <a:latin typeface="GothamNarrow-Light"/>
            </a:endParaRPr>
          </a:p>
          <a:p>
            <a:pPr marL="0" indent="0">
              <a:buNone/>
            </a:pPr>
            <a:r>
              <a:rPr lang="nb-NO" sz="2100" b="0" i="0" u="none" strike="noStrike" baseline="0" dirty="0">
                <a:latin typeface="GothamNarrow-Light"/>
              </a:rPr>
              <a:t>Den omkomne bodde i egen leilighet, var dement, røykte og hadde stort behov for hjelp. Hun skulle få institusjonsplass men var på venteliste. Bekymringsmeldinger var blitt formidlet en rekke ganger fra pårørende.</a:t>
            </a:r>
          </a:p>
          <a:p>
            <a:pPr marL="0" indent="0">
              <a:buNone/>
            </a:pPr>
            <a:endParaRPr lang="nb-NO" sz="2100" dirty="0">
              <a:latin typeface="GothamNarrow-Light"/>
            </a:endParaRPr>
          </a:p>
          <a:p>
            <a:r>
              <a:rPr lang="nb-NO" sz="2100" b="0" i="0" u="none" strike="noStrike" baseline="0" dirty="0">
                <a:latin typeface="GothamNarrow-Light"/>
              </a:rPr>
              <a:t>Fysisk funksjon, brukte over 6 sekunder på 4 meters gangtest</a:t>
            </a:r>
          </a:p>
          <a:p>
            <a:r>
              <a:rPr lang="nb-NO" sz="2100" dirty="0">
                <a:latin typeface="GothamNarrow-Light"/>
              </a:rPr>
              <a:t>Kunne ikke benytte egen telefon</a:t>
            </a:r>
          </a:p>
          <a:p>
            <a:r>
              <a:rPr lang="nb-NO" sz="2100" b="0" i="0" u="none" strike="noStrike" baseline="0" dirty="0">
                <a:latin typeface="GothamNarrow-Light"/>
              </a:rPr>
              <a:t>Husket ikke alltid at man kan trykke på alarmknappen</a:t>
            </a:r>
          </a:p>
          <a:p>
            <a:pPr marL="0" indent="0">
              <a:buNone/>
            </a:pPr>
            <a:endParaRPr lang="nb-NO" sz="1300" b="0" i="0" u="none" strike="noStrike" baseline="0" dirty="0">
              <a:latin typeface="GothamNarrow-Light"/>
            </a:endParaRPr>
          </a:p>
          <a:p>
            <a:endParaRPr lang="nb-NO" sz="1300" dirty="0"/>
          </a:p>
        </p:txBody>
      </p:sp>
      <p:pic>
        <p:nvPicPr>
          <p:cNvPr id="4" name="Bilde 3" descr="Et bilde som inneholder skilt, klokke&#10;&#10;Automatisk generert beskrivelse">
            <a:extLst>
              <a:ext uri="{FF2B5EF4-FFF2-40B4-BE49-F238E27FC236}">
                <a16:creationId xmlns:a16="http://schemas.microsoft.com/office/drawing/2014/main" id="{00AC84B3-A3EC-423C-882A-D6F6FC65FA8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09659" y="115178"/>
            <a:ext cx="667086" cy="667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559955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134">
            <a:extLst>
              <a:ext uri="{FF2B5EF4-FFF2-40B4-BE49-F238E27FC236}">
                <a16:creationId xmlns:a16="http://schemas.microsoft.com/office/drawing/2014/main" id="{E8A8EAB8-D2FF-444D-B34B-7D32F106AD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B9370748-0520-406D-8C7A-523D29DC36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48721"/>
            <a:ext cx="4707671" cy="1225650"/>
          </a:xfrm>
        </p:spPr>
        <p:txBody>
          <a:bodyPr anchor="b">
            <a:normAutofit/>
          </a:bodyPr>
          <a:lstStyle/>
          <a:p>
            <a:r>
              <a:rPr lang="nb-NO" sz="3800" dirty="0">
                <a:solidFill>
                  <a:schemeClr val="bg1"/>
                </a:solidFill>
              </a:rPr>
              <a:t>Case 2</a:t>
            </a:r>
          </a:p>
        </p:txBody>
      </p:sp>
      <p:cxnSp>
        <p:nvCxnSpPr>
          <p:cNvPr id="137" name="Straight Connector 136">
            <a:extLst>
              <a:ext uri="{FF2B5EF4-FFF2-40B4-BE49-F238E27FC236}">
                <a16:creationId xmlns:a16="http://schemas.microsoft.com/office/drawing/2014/main" id="{EEA38897-7BA3-4408-8083-3235339C4A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1873" y="1749756"/>
            <a:ext cx="4718304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538F6C6C-AAE3-4CA5-B900-05D0406F38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1873" y="1749757"/>
            <a:ext cx="5691427" cy="4111109"/>
          </a:xfrm>
        </p:spPr>
        <p:txBody>
          <a:bodyPr>
            <a:normAutofit/>
          </a:bodyPr>
          <a:lstStyle/>
          <a:p>
            <a:r>
              <a:rPr lang="nb-NO" sz="1800" dirty="0">
                <a:solidFill>
                  <a:schemeClr val="bg1"/>
                </a:solidFill>
              </a:rPr>
              <a:t>Risikoanalyse</a:t>
            </a:r>
          </a:p>
          <a:p>
            <a:r>
              <a:rPr lang="nb-NO" sz="1800" dirty="0">
                <a:solidFill>
                  <a:schemeClr val="bg1"/>
                </a:solidFill>
              </a:rPr>
              <a:t>Kari bor i et stort gammelt hus, hun har 2 vedovner i tillegg til noen panelovner i huset. Hun henter ved selv og er svært selvstendig</a:t>
            </a:r>
          </a:p>
          <a:p>
            <a:r>
              <a:rPr lang="nb-NO" sz="1800" dirty="0">
                <a:solidFill>
                  <a:schemeClr val="bg1"/>
                </a:solidFill>
              </a:rPr>
              <a:t>Hun benytter daglig 8 </a:t>
            </a:r>
            <a:r>
              <a:rPr lang="nb-NO" sz="1800" dirty="0" err="1">
                <a:solidFill>
                  <a:schemeClr val="bg1"/>
                </a:solidFill>
              </a:rPr>
              <a:t>paracet</a:t>
            </a:r>
            <a:r>
              <a:rPr lang="nb-NO" sz="1800" dirty="0">
                <a:solidFill>
                  <a:schemeClr val="bg1"/>
                </a:solidFill>
              </a:rPr>
              <a:t> mot smerter</a:t>
            </a:r>
          </a:p>
          <a:p>
            <a:r>
              <a:rPr lang="nb-NO" sz="1800" dirty="0">
                <a:solidFill>
                  <a:schemeClr val="bg1"/>
                </a:solidFill>
              </a:rPr>
              <a:t>Hun har fyr i den ene ovnen døgnet rund, den andre fyrer hun opp bare en gang om dagen, måten hun gjør det på er: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nb-NO" sz="1800" dirty="0">
                <a:solidFill>
                  <a:schemeClr val="bg1"/>
                </a:solidFill>
              </a:rPr>
              <a:t>Hun tar kull/glør fra den ovnen med fyr og bærer til den andre, for at det da fyrer lettere i ovn </a:t>
            </a:r>
            <a:r>
              <a:rPr lang="nb-NO" sz="1800" dirty="0" err="1">
                <a:solidFill>
                  <a:schemeClr val="bg1"/>
                </a:solidFill>
              </a:rPr>
              <a:t>nr</a:t>
            </a:r>
            <a:r>
              <a:rPr lang="nb-NO" sz="1800" dirty="0">
                <a:solidFill>
                  <a:schemeClr val="bg1"/>
                </a:solidFill>
              </a:rPr>
              <a:t> 2</a:t>
            </a:r>
          </a:p>
          <a:p>
            <a:pPr lvl="1"/>
            <a:endParaRPr lang="nb-NO" sz="1800" dirty="0">
              <a:solidFill>
                <a:schemeClr val="bg1"/>
              </a:solidFill>
            </a:endParaRPr>
          </a:p>
          <a:p>
            <a:r>
              <a:rPr lang="nb-NO" sz="1800" dirty="0">
                <a:solidFill>
                  <a:schemeClr val="bg1"/>
                </a:solidFill>
              </a:rPr>
              <a:t>6 måneder etter denne observasjonen, oppstår det brann i boligen</a:t>
            </a:r>
          </a:p>
        </p:txBody>
      </p:sp>
      <p:cxnSp>
        <p:nvCxnSpPr>
          <p:cNvPr id="139" name="Straight Connector 138">
            <a:extLst>
              <a:ext uri="{FF2B5EF4-FFF2-40B4-BE49-F238E27FC236}">
                <a16:creationId xmlns:a16="http://schemas.microsoft.com/office/drawing/2014/main" id="{F11AD06B-AB20-4097-8606-5DA00DBACE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4027" y="5707672"/>
            <a:ext cx="4713997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Trekull, Glør, Barbecue, Karbon, Hot, Brann, Varme">
            <a:extLst>
              <a:ext uri="{FF2B5EF4-FFF2-40B4-BE49-F238E27FC236}">
                <a16:creationId xmlns:a16="http://schemas.microsoft.com/office/drawing/2014/main" id="{222816C3-847A-45D3-A2A8-176878B4016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46" r="44295" b="1"/>
          <a:stretch/>
        </p:blipFill>
        <p:spPr bwMode="auto">
          <a:xfrm>
            <a:off x="6525453" y="10"/>
            <a:ext cx="5666547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Bilde 3" descr="Et bilde som inneholder skilt, klokke&#10;&#10;Automatisk generert beskrivelse">
            <a:extLst>
              <a:ext uri="{FF2B5EF4-FFF2-40B4-BE49-F238E27FC236}">
                <a16:creationId xmlns:a16="http://schemas.microsoft.com/office/drawing/2014/main" id="{7172AEB4-CE38-4D13-8DC5-51E0D21B08F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09659" y="115178"/>
            <a:ext cx="667086" cy="667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9881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256</Words>
  <Application>Microsoft Office PowerPoint</Application>
  <PresentationFormat>Widescreen</PresentationFormat>
  <Paragraphs>28</Paragraphs>
  <Slides>4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6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4</vt:i4>
      </vt:variant>
    </vt:vector>
  </HeadingPairs>
  <TitlesOfParts>
    <vt:vector size="11" baseType="lpstr">
      <vt:lpstr>Archer-Bold</vt:lpstr>
      <vt:lpstr>Arial</vt:lpstr>
      <vt:lpstr>Calibri</vt:lpstr>
      <vt:lpstr>Calibri Light</vt:lpstr>
      <vt:lpstr>Courier New</vt:lpstr>
      <vt:lpstr>GothamNarrow-Light</vt:lpstr>
      <vt:lpstr>Office-tema</vt:lpstr>
      <vt:lpstr>Brannsikkerhet og kartlegging</vt:lpstr>
      <vt:lpstr>Plan for dagen 21.09.20</vt:lpstr>
      <vt:lpstr>Case 1</vt:lpstr>
      <vt:lpstr>Case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Brann sikkerhet og kartlegging</dc:title>
  <dc:creator>Ørjan Kristensen</dc:creator>
  <cp:lastModifiedBy>Marthe Petra Størkersen</cp:lastModifiedBy>
  <cp:revision>2</cp:revision>
  <dcterms:created xsi:type="dcterms:W3CDTF">2020-09-14T12:44:48Z</dcterms:created>
  <dcterms:modified xsi:type="dcterms:W3CDTF">2021-08-27T13:08:28Z</dcterms:modified>
</cp:coreProperties>
</file>