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257" r:id="rId6"/>
    <p:sldId id="262" r:id="rId7"/>
    <p:sldId id="263" r:id="rId8"/>
    <p:sldId id="264" r:id="rId9"/>
    <p:sldId id="261" r:id="rId10"/>
    <p:sldId id="265" r:id="rId11"/>
    <p:sldId id="266" r:id="rId12"/>
    <p:sldId id="267" r:id="rId13"/>
    <p:sldId id="268" r:id="rId14"/>
    <p:sldId id="272" r:id="rId15"/>
    <p:sldId id="273" r:id="rId16"/>
    <p:sldId id="274" r:id="rId17"/>
    <p:sldId id="275" r:id="rId18"/>
    <p:sldId id="276" r:id="rId19"/>
    <p:sldId id="277" r:id="rId20"/>
    <p:sldId id="278" r:id="rId21"/>
    <p:sldId id="269" r:id="rId22"/>
    <p:sldId id="271" r:id="rId23"/>
    <p:sldId id="279" r:id="rId24"/>
    <p:sldId id="280" r:id="rId25"/>
    <p:sldId id="260" r:id="rId2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451DE6-EBA3-42C7-880F-3E64420ED5A1}" v="1" dt="2020-02-11T11:45:39.4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1069" autoAdjust="0"/>
  </p:normalViewPr>
  <p:slideViewPr>
    <p:cSldViewPr snapToGrid="0">
      <p:cViewPr varScale="1">
        <p:scale>
          <a:sx n="101" d="100"/>
          <a:sy n="101" d="100"/>
        </p:scale>
        <p:origin x="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Ørjan Kristensen" userId="f4a56457-1615-48bb-b59c-0d37462033e1" providerId="ADAL" clId="{D2451DE6-EBA3-42C7-880F-3E64420ED5A1}"/>
    <pc:docChg chg="custSel modSld">
      <pc:chgData name="Ørjan Kristensen" userId="f4a56457-1615-48bb-b59c-0d37462033e1" providerId="ADAL" clId="{D2451DE6-EBA3-42C7-880F-3E64420ED5A1}" dt="2020-02-11T11:46:39.847" v="78" actId="20577"/>
      <pc:docMkLst>
        <pc:docMk/>
      </pc:docMkLst>
      <pc:sldChg chg="addSp modSp mod setBg setClrOvrMap">
        <pc:chgData name="Ørjan Kristensen" userId="f4a56457-1615-48bb-b59c-0d37462033e1" providerId="ADAL" clId="{D2451DE6-EBA3-42C7-880F-3E64420ED5A1}" dt="2020-02-11T11:46:39.847" v="78" actId="20577"/>
        <pc:sldMkLst>
          <pc:docMk/>
          <pc:sldMk cId="2433627777" sldId="280"/>
        </pc:sldMkLst>
        <pc:spChg chg="mod">
          <ac:chgData name="Ørjan Kristensen" userId="f4a56457-1615-48bb-b59c-0d37462033e1" providerId="ADAL" clId="{D2451DE6-EBA3-42C7-880F-3E64420ED5A1}" dt="2020-02-11T11:45:48.739" v="5" actId="26606"/>
          <ac:spMkLst>
            <pc:docMk/>
            <pc:sldMk cId="2433627777" sldId="280"/>
            <ac:spMk id="2" creationId="{F8564932-F2C0-47F6-9FE8-5E13B43CAECB}"/>
          </ac:spMkLst>
        </pc:spChg>
        <pc:spChg chg="mod">
          <ac:chgData name="Ørjan Kristensen" userId="f4a56457-1615-48bb-b59c-0d37462033e1" providerId="ADAL" clId="{D2451DE6-EBA3-42C7-880F-3E64420ED5A1}" dt="2020-02-11T11:46:39.847" v="78" actId="20577"/>
          <ac:spMkLst>
            <pc:docMk/>
            <pc:sldMk cId="2433627777" sldId="280"/>
            <ac:spMk id="3" creationId="{7849EEBB-CDA4-47D9-8914-207D8510EEC4}"/>
          </ac:spMkLst>
        </pc:spChg>
        <pc:spChg chg="add">
          <ac:chgData name="Ørjan Kristensen" userId="f4a56457-1615-48bb-b59c-0d37462033e1" providerId="ADAL" clId="{D2451DE6-EBA3-42C7-880F-3E64420ED5A1}" dt="2020-02-11T11:45:48.739" v="5" actId="26606"/>
          <ac:spMkLst>
            <pc:docMk/>
            <pc:sldMk cId="2433627777" sldId="280"/>
            <ac:spMk id="10" creationId="{9228552E-C8B1-4A80-8448-0787CE0FC704}"/>
          </ac:spMkLst>
        </pc:spChg>
        <pc:picChg chg="add mod ord">
          <ac:chgData name="Ørjan Kristensen" userId="f4a56457-1615-48bb-b59c-0d37462033e1" providerId="ADAL" clId="{D2451DE6-EBA3-42C7-880F-3E64420ED5A1}" dt="2020-02-11T11:45:48.739" v="5" actId="26606"/>
          <ac:picMkLst>
            <pc:docMk/>
            <pc:sldMk cId="2433627777" sldId="280"/>
            <ac:picMk id="5" creationId="{26870803-A825-4DFE-8581-572F495AAFA8}"/>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ata5.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8.svg"/><Relationship Id="rId1" Type="http://schemas.openxmlformats.org/officeDocument/2006/relationships/image" Target="../media/image36.png"/><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diagrams/_rels/data6.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49.svg"/><Relationship Id="rId2" Type="http://schemas.openxmlformats.org/officeDocument/2006/relationships/image" Target="../media/image46.png"/><Relationship Id="rId1" Type="http://schemas.openxmlformats.org/officeDocument/2006/relationships/hyperlink" Target="https://www.helsedirektoratet.no/faglige-rad/lindrende-behandling-i-livets-sluttfase" TargetMode="External"/><Relationship Id="rId6" Type="http://schemas.openxmlformats.org/officeDocument/2006/relationships/image" Target="../media/image48.png"/><Relationship Id="rId5" Type="http://schemas.openxmlformats.org/officeDocument/2006/relationships/image" Target="../media/image8.svg"/><Relationship Id="rId4" Type="http://schemas.openxmlformats.org/officeDocument/2006/relationships/image" Target="../media/image4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rawing5.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8.svg"/><Relationship Id="rId1" Type="http://schemas.openxmlformats.org/officeDocument/2006/relationships/image" Target="../media/image36.png"/><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diagrams/_rels/drawing6.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hyperlink" Target="https://www.helsedirektoratet.no/faglige-rad/lindrende-behandling-i-livets-sluttfase" TargetMode="External"/><Relationship Id="rId2" Type="http://schemas.openxmlformats.org/officeDocument/2006/relationships/image" Target="../media/image38.svg"/><Relationship Id="rId1" Type="http://schemas.openxmlformats.org/officeDocument/2006/relationships/image" Target="../media/image46.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86D92B-90E1-48FA-BD01-BDCCC424D1D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1F468B8-18C3-4F79-B9B9-23149BD72BAB}">
      <dgm:prSet/>
      <dgm:spPr/>
      <dgm:t>
        <a:bodyPr/>
        <a:lstStyle/>
        <a:p>
          <a:r>
            <a:rPr lang="nb-NO"/>
            <a:t>De faglige rådene skal bistå ansatte i helse- og omsorgstjenestene i å</a:t>
          </a:r>
          <a:endParaRPr lang="en-US"/>
        </a:p>
      </dgm:t>
    </dgm:pt>
    <dgm:pt modelId="{BF010C8E-9A66-431A-9A3E-D97F63E9AC63}" type="parTrans" cxnId="{238AA14A-6B3C-4ED1-B01E-F1805524966F}">
      <dgm:prSet/>
      <dgm:spPr/>
      <dgm:t>
        <a:bodyPr/>
        <a:lstStyle/>
        <a:p>
          <a:endParaRPr lang="en-US"/>
        </a:p>
      </dgm:t>
    </dgm:pt>
    <dgm:pt modelId="{77258369-9541-42B8-AEB0-E4B79D04CEDE}" type="sibTrans" cxnId="{238AA14A-6B3C-4ED1-B01E-F1805524966F}">
      <dgm:prSet/>
      <dgm:spPr/>
      <dgm:t>
        <a:bodyPr/>
        <a:lstStyle/>
        <a:p>
          <a:endParaRPr lang="en-US"/>
        </a:p>
      </dgm:t>
    </dgm:pt>
    <dgm:pt modelId="{CAC8E5B5-B1AD-453B-892E-05496BFBBCDB}">
      <dgm:prSet/>
      <dgm:spPr/>
      <dgm:t>
        <a:bodyPr/>
        <a:lstStyle/>
        <a:p>
          <a:r>
            <a:rPr lang="nb-NO"/>
            <a:t>gjenkjenne når pasienten nærmer seg livets slutt, om tilstanden stabiliserer seg eller om pasienten er døende</a:t>
          </a:r>
          <a:endParaRPr lang="en-US"/>
        </a:p>
      </dgm:t>
    </dgm:pt>
    <dgm:pt modelId="{7F30B8F0-FC2A-436A-8685-1F4DB7E88286}" type="parTrans" cxnId="{52F67EA6-CEFC-4E5F-BF92-19C432970E1A}">
      <dgm:prSet/>
      <dgm:spPr/>
      <dgm:t>
        <a:bodyPr/>
        <a:lstStyle/>
        <a:p>
          <a:endParaRPr lang="en-US"/>
        </a:p>
      </dgm:t>
    </dgm:pt>
    <dgm:pt modelId="{9FD6E99A-C4F2-4132-92B3-5CBA917BCF0B}" type="sibTrans" cxnId="{52F67EA6-CEFC-4E5F-BF92-19C432970E1A}">
      <dgm:prSet/>
      <dgm:spPr/>
      <dgm:t>
        <a:bodyPr/>
        <a:lstStyle/>
        <a:p>
          <a:endParaRPr lang="en-US"/>
        </a:p>
      </dgm:t>
    </dgm:pt>
    <dgm:pt modelId="{280EEEDC-224C-413A-BB8B-D4066AA7C618}">
      <dgm:prSet/>
      <dgm:spPr/>
      <dgm:t>
        <a:bodyPr/>
        <a:lstStyle/>
        <a:p>
          <a:r>
            <a:rPr lang="nb-NO"/>
            <a:t>ivareta kommunikasjon og pasientmedvirkning</a:t>
          </a:r>
          <a:endParaRPr lang="en-US"/>
        </a:p>
      </dgm:t>
    </dgm:pt>
    <dgm:pt modelId="{44796606-41E2-4A5E-AA17-566F5EE040F0}" type="parTrans" cxnId="{C9BE620E-4A54-4BA9-8A07-69A1CAFA152B}">
      <dgm:prSet/>
      <dgm:spPr/>
      <dgm:t>
        <a:bodyPr/>
        <a:lstStyle/>
        <a:p>
          <a:endParaRPr lang="en-US"/>
        </a:p>
      </dgm:t>
    </dgm:pt>
    <dgm:pt modelId="{04D5C6CA-E6FD-4BEB-9386-9A4A45F24AC6}" type="sibTrans" cxnId="{C9BE620E-4A54-4BA9-8A07-69A1CAFA152B}">
      <dgm:prSet/>
      <dgm:spPr/>
      <dgm:t>
        <a:bodyPr/>
        <a:lstStyle/>
        <a:p>
          <a:endParaRPr lang="en-US"/>
        </a:p>
      </dgm:t>
    </dgm:pt>
    <dgm:pt modelId="{B661F69D-D7ED-40C6-B861-DCE32B8A1DF1}">
      <dgm:prSet/>
      <dgm:spPr/>
      <dgm:t>
        <a:bodyPr/>
        <a:lstStyle/>
        <a:p>
          <a:r>
            <a:rPr lang="nb-NO"/>
            <a:t>gjøre vurderinger innen ernæring og væskebehandling</a:t>
          </a:r>
          <a:endParaRPr lang="en-US"/>
        </a:p>
      </dgm:t>
    </dgm:pt>
    <dgm:pt modelId="{DEFEF8E5-65E9-4F1A-945C-6251062D06BD}" type="parTrans" cxnId="{399E5EFD-79CB-4989-B75E-5F129ED024CF}">
      <dgm:prSet/>
      <dgm:spPr/>
      <dgm:t>
        <a:bodyPr/>
        <a:lstStyle/>
        <a:p>
          <a:endParaRPr lang="en-US"/>
        </a:p>
      </dgm:t>
    </dgm:pt>
    <dgm:pt modelId="{80E1213E-DBDF-4F26-8DAA-D430B8222DF7}" type="sibTrans" cxnId="{399E5EFD-79CB-4989-B75E-5F129ED024CF}">
      <dgm:prSet/>
      <dgm:spPr/>
      <dgm:t>
        <a:bodyPr/>
        <a:lstStyle/>
        <a:p>
          <a:endParaRPr lang="en-US"/>
        </a:p>
      </dgm:t>
    </dgm:pt>
    <dgm:pt modelId="{85B1696C-C00A-4359-88CE-0A87E1C49184}">
      <dgm:prSet/>
      <dgm:spPr/>
      <dgm:t>
        <a:bodyPr/>
        <a:lstStyle/>
        <a:p>
          <a:r>
            <a:rPr lang="nb-NO"/>
            <a:t>gi omsorg og lindrende behandling som er forsvarlig og kunnskapsbasert slik at pasienten har det best mulig på tross av symptomer og plager som kan oppstå i livets sluttfase</a:t>
          </a:r>
          <a:endParaRPr lang="en-US"/>
        </a:p>
      </dgm:t>
    </dgm:pt>
    <dgm:pt modelId="{F2A9BC64-AEC4-4CFE-B599-F0C7AA27016C}" type="parTrans" cxnId="{F7B78520-9EF7-448B-A61E-89FAE981831F}">
      <dgm:prSet/>
      <dgm:spPr/>
      <dgm:t>
        <a:bodyPr/>
        <a:lstStyle/>
        <a:p>
          <a:endParaRPr lang="en-US"/>
        </a:p>
      </dgm:t>
    </dgm:pt>
    <dgm:pt modelId="{5B04327D-543B-4BB9-AC10-4FDFDB244AE4}" type="sibTrans" cxnId="{F7B78520-9EF7-448B-A61E-89FAE981831F}">
      <dgm:prSet/>
      <dgm:spPr/>
      <dgm:t>
        <a:bodyPr/>
        <a:lstStyle/>
        <a:p>
          <a:endParaRPr lang="en-US"/>
        </a:p>
      </dgm:t>
    </dgm:pt>
    <dgm:pt modelId="{F6F33C0D-98AA-431D-9D7A-0C0357C4D6B6}" type="pres">
      <dgm:prSet presAssocID="{FC86D92B-90E1-48FA-BD01-BDCCC424D1D5}" presName="root" presStyleCnt="0">
        <dgm:presLayoutVars>
          <dgm:dir/>
          <dgm:resizeHandles val="exact"/>
        </dgm:presLayoutVars>
      </dgm:prSet>
      <dgm:spPr/>
    </dgm:pt>
    <dgm:pt modelId="{95209F14-FCC5-4402-9D4A-5C58DC6D0452}" type="pres">
      <dgm:prSet presAssocID="{31F468B8-18C3-4F79-B9B9-23149BD72BAB}" presName="compNode" presStyleCnt="0"/>
      <dgm:spPr/>
    </dgm:pt>
    <dgm:pt modelId="{B04A13BE-D0A6-4446-9A6A-A7A8B1E5AAD5}" type="pres">
      <dgm:prSet presAssocID="{31F468B8-18C3-4F79-B9B9-23149BD72BAB}" presName="bgRect" presStyleLbl="bgShp" presStyleIdx="0" presStyleCnt="5"/>
      <dgm:spPr/>
    </dgm:pt>
    <dgm:pt modelId="{7E50E45D-377A-4590-9886-CB04C38B89D4}" type="pres">
      <dgm:prSet presAssocID="{31F468B8-18C3-4F79-B9B9-23149BD72BAB}"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lectrician"/>
        </a:ext>
      </dgm:extLst>
    </dgm:pt>
    <dgm:pt modelId="{C4B8FA43-EA35-4255-BA10-F7C7F80244A8}" type="pres">
      <dgm:prSet presAssocID="{31F468B8-18C3-4F79-B9B9-23149BD72BAB}" presName="spaceRect" presStyleCnt="0"/>
      <dgm:spPr/>
    </dgm:pt>
    <dgm:pt modelId="{650A24DC-EC1A-4C54-8593-C7D9DE30C3A3}" type="pres">
      <dgm:prSet presAssocID="{31F468B8-18C3-4F79-B9B9-23149BD72BAB}" presName="parTx" presStyleLbl="revTx" presStyleIdx="0" presStyleCnt="5">
        <dgm:presLayoutVars>
          <dgm:chMax val="0"/>
          <dgm:chPref val="0"/>
        </dgm:presLayoutVars>
      </dgm:prSet>
      <dgm:spPr/>
    </dgm:pt>
    <dgm:pt modelId="{66E95154-FCFD-4B08-B208-87859D0421C8}" type="pres">
      <dgm:prSet presAssocID="{77258369-9541-42B8-AEB0-E4B79D04CEDE}" presName="sibTrans" presStyleCnt="0"/>
      <dgm:spPr/>
    </dgm:pt>
    <dgm:pt modelId="{9228E2D9-FF37-4E9E-A4C4-B0EAE2BCC331}" type="pres">
      <dgm:prSet presAssocID="{CAC8E5B5-B1AD-453B-892E-05496BFBBCDB}" presName="compNode" presStyleCnt="0"/>
      <dgm:spPr/>
    </dgm:pt>
    <dgm:pt modelId="{268F0CF6-7534-4337-8B4F-0A83CA1CAB58}" type="pres">
      <dgm:prSet presAssocID="{CAC8E5B5-B1AD-453B-892E-05496BFBBCDB}" presName="bgRect" presStyleLbl="bgShp" presStyleIdx="1" presStyleCnt="5"/>
      <dgm:spPr/>
    </dgm:pt>
    <dgm:pt modelId="{77C9A21C-F19D-4E63-B289-92606F0E6885}" type="pres">
      <dgm:prSet presAssocID="{CAC8E5B5-B1AD-453B-892E-05496BFBBCDB}"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9987BD80-997A-49E4-88B2-2A431659B215}" type="pres">
      <dgm:prSet presAssocID="{CAC8E5B5-B1AD-453B-892E-05496BFBBCDB}" presName="spaceRect" presStyleCnt="0"/>
      <dgm:spPr/>
    </dgm:pt>
    <dgm:pt modelId="{15646815-8526-45C9-8EEF-845D91E5396B}" type="pres">
      <dgm:prSet presAssocID="{CAC8E5B5-B1AD-453B-892E-05496BFBBCDB}" presName="parTx" presStyleLbl="revTx" presStyleIdx="1" presStyleCnt="5">
        <dgm:presLayoutVars>
          <dgm:chMax val="0"/>
          <dgm:chPref val="0"/>
        </dgm:presLayoutVars>
      </dgm:prSet>
      <dgm:spPr/>
    </dgm:pt>
    <dgm:pt modelId="{E8A7D2F5-DB75-4484-B84F-9B4C30CFD67C}" type="pres">
      <dgm:prSet presAssocID="{9FD6E99A-C4F2-4132-92B3-5CBA917BCF0B}" presName="sibTrans" presStyleCnt="0"/>
      <dgm:spPr/>
    </dgm:pt>
    <dgm:pt modelId="{8C481931-AAF5-455D-B029-0E207538ADEA}" type="pres">
      <dgm:prSet presAssocID="{280EEEDC-224C-413A-BB8B-D4066AA7C618}" presName="compNode" presStyleCnt="0"/>
      <dgm:spPr/>
    </dgm:pt>
    <dgm:pt modelId="{B8C38F60-1307-4FA8-8107-ACC8F5693C7B}" type="pres">
      <dgm:prSet presAssocID="{280EEEDC-224C-413A-BB8B-D4066AA7C618}" presName="bgRect" presStyleLbl="bgShp" presStyleIdx="2" presStyleCnt="5"/>
      <dgm:spPr/>
    </dgm:pt>
    <dgm:pt modelId="{C4F7FEB8-47A6-4AF5-823E-02966AD15387}" type="pres">
      <dgm:prSet presAssocID="{280EEEDC-224C-413A-BB8B-D4066AA7C618}"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peaker Phone"/>
        </a:ext>
      </dgm:extLst>
    </dgm:pt>
    <dgm:pt modelId="{6F385374-557E-40E0-A2E0-FC2730C92FFB}" type="pres">
      <dgm:prSet presAssocID="{280EEEDC-224C-413A-BB8B-D4066AA7C618}" presName="spaceRect" presStyleCnt="0"/>
      <dgm:spPr/>
    </dgm:pt>
    <dgm:pt modelId="{71016EB5-129E-4C93-B070-FB9A9A364E96}" type="pres">
      <dgm:prSet presAssocID="{280EEEDC-224C-413A-BB8B-D4066AA7C618}" presName="parTx" presStyleLbl="revTx" presStyleIdx="2" presStyleCnt="5">
        <dgm:presLayoutVars>
          <dgm:chMax val="0"/>
          <dgm:chPref val="0"/>
        </dgm:presLayoutVars>
      </dgm:prSet>
      <dgm:spPr/>
    </dgm:pt>
    <dgm:pt modelId="{39BBECA0-5BC4-47BC-A153-1F92CB8AF220}" type="pres">
      <dgm:prSet presAssocID="{04D5C6CA-E6FD-4BEB-9386-9A4A45F24AC6}" presName="sibTrans" presStyleCnt="0"/>
      <dgm:spPr/>
    </dgm:pt>
    <dgm:pt modelId="{F83DF0E9-478A-4156-93FA-18BF162DBF21}" type="pres">
      <dgm:prSet presAssocID="{B661F69D-D7ED-40C6-B861-DCE32B8A1DF1}" presName="compNode" presStyleCnt="0"/>
      <dgm:spPr/>
    </dgm:pt>
    <dgm:pt modelId="{7D38EC44-AB34-4043-8FDF-57F2215D349D}" type="pres">
      <dgm:prSet presAssocID="{B661F69D-D7ED-40C6-B861-DCE32B8A1DF1}" presName="bgRect" presStyleLbl="bgShp" presStyleIdx="3" presStyleCnt="5"/>
      <dgm:spPr/>
    </dgm:pt>
    <dgm:pt modelId="{554B9A13-6BB4-4BD1-8E56-EE3259E01833}" type="pres">
      <dgm:prSet presAssocID="{B661F69D-D7ED-40C6-B861-DCE32B8A1DF1}" presName="iconRect" presStyleLbl="node1" presStyleIdx="3" presStyleCnt="5"/>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vocado"/>
        </a:ext>
      </dgm:extLst>
    </dgm:pt>
    <dgm:pt modelId="{E716742C-81B4-4413-948D-627D2034B3BF}" type="pres">
      <dgm:prSet presAssocID="{B661F69D-D7ED-40C6-B861-DCE32B8A1DF1}" presName="spaceRect" presStyleCnt="0"/>
      <dgm:spPr/>
    </dgm:pt>
    <dgm:pt modelId="{B33CFA06-0686-4488-A6BE-F482B163D24F}" type="pres">
      <dgm:prSet presAssocID="{B661F69D-D7ED-40C6-B861-DCE32B8A1DF1}" presName="parTx" presStyleLbl="revTx" presStyleIdx="3" presStyleCnt="5">
        <dgm:presLayoutVars>
          <dgm:chMax val="0"/>
          <dgm:chPref val="0"/>
        </dgm:presLayoutVars>
      </dgm:prSet>
      <dgm:spPr/>
    </dgm:pt>
    <dgm:pt modelId="{0906E634-B10C-47B3-A7F3-31AD72226F60}" type="pres">
      <dgm:prSet presAssocID="{80E1213E-DBDF-4F26-8DAA-D430B8222DF7}" presName="sibTrans" presStyleCnt="0"/>
      <dgm:spPr/>
    </dgm:pt>
    <dgm:pt modelId="{9544D01B-4592-425E-86FD-AB8197CA8540}" type="pres">
      <dgm:prSet presAssocID="{85B1696C-C00A-4359-88CE-0A87E1C49184}" presName="compNode" presStyleCnt="0"/>
      <dgm:spPr/>
    </dgm:pt>
    <dgm:pt modelId="{12C941E7-D65F-40FD-B5D1-6202DA6D87E1}" type="pres">
      <dgm:prSet presAssocID="{85B1696C-C00A-4359-88CE-0A87E1C49184}" presName="bgRect" presStyleLbl="bgShp" presStyleIdx="4" presStyleCnt="5"/>
      <dgm:spPr/>
    </dgm:pt>
    <dgm:pt modelId="{6EE66BAE-3B79-4314-B3CC-F47040394896}" type="pres">
      <dgm:prSet presAssocID="{85B1696C-C00A-4359-88CE-0A87E1C49184}" presName="iconRect" presStyleLbl="node1" presStyleIdx="4" presStyleCnt="5"/>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ctor"/>
        </a:ext>
      </dgm:extLst>
    </dgm:pt>
    <dgm:pt modelId="{30211726-8B4F-42E1-ACD3-C2E8A7BB4026}" type="pres">
      <dgm:prSet presAssocID="{85B1696C-C00A-4359-88CE-0A87E1C49184}" presName="spaceRect" presStyleCnt="0"/>
      <dgm:spPr/>
    </dgm:pt>
    <dgm:pt modelId="{4594EA91-C767-4DF7-8046-B44FDB84E6A8}" type="pres">
      <dgm:prSet presAssocID="{85B1696C-C00A-4359-88CE-0A87E1C49184}" presName="parTx" presStyleLbl="revTx" presStyleIdx="4" presStyleCnt="5">
        <dgm:presLayoutVars>
          <dgm:chMax val="0"/>
          <dgm:chPref val="0"/>
        </dgm:presLayoutVars>
      </dgm:prSet>
      <dgm:spPr/>
    </dgm:pt>
  </dgm:ptLst>
  <dgm:cxnLst>
    <dgm:cxn modelId="{141F7302-E019-4002-9C09-0ACFEFA93793}" type="presOf" srcId="{B661F69D-D7ED-40C6-B861-DCE32B8A1DF1}" destId="{B33CFA06-0686-4488-A6BE-F482B163D24F}" srcOrd="0" destOrd="0" presId="urn:microsoft.com/office/officeart/2018/2/layout/IconVerticalSolidList"/>
    <dgm:cxn modelId="{C9BE620E-4A54-4BA9-8A07-69A1CAFA152B}" srcId="{FC86D92B-90E1-48FA-BD01-BDCCC424D1D5}" destId="{280EEEDC-224C-413A-BB8B-D4066AA7C618}" srcOrd="2" destOrd="0" parTransId="{44796606-41E2-4A5E-AA17-566F5EE040F0}" sibTransId="{04D5C6CA-E6FD-4BEB-9386-9A4A45F24AC6}"/>
    <dgm:cxn modelId="{F7B78520-9EF7-448B-A61E-89FAE981831F}" srcId="{FC86D92B-90E1-48FA-BD01-BDCCC424D1D5}" destId="{85B1696C-C00A-4359-88CE-0A87E1C49184}" srcOrd="4" destOrd="0" parTransId="{F2A9BC64-AEC4-4CFE-B599-F0C7AA27016C}" sibTransId="{5B04327D-543B-4BB9-AC10-4FDFDB244AE4}"/>
    <dgm:cxn modelId="{E3AFD333-7BAF-4A73-A8D1-5A86760113E7}" type="presOf" srcId="{85B1696C-C00A-4359-88CE-0A87E1C49184}" destId="{4594EA91-C767-4DF7-8046-B44FDB84E6A8}" srcOrd="0" destOrd="0" presId="urn:microsoft.com/office/officeart/2018/2/layout/IconVerticalSolidList"/>
    <dgm:cxn modelId="{238AA14A-6B3C-4ED1-B01E-F1805524966F}" srcId="{FC86D92B-90E1-48FA-BD01-BDCCC424D1D5}" destId="{31F468B8-18C3-4F79-B9B9-23149BD72BAB}" srcOrd="0" destOrd="0" parTransId="{BF010C8E-9A66-431A-9A3E-D97F63E9AC63}" sibTransId="{77258369-9541-42B8-AEB0-E4B79D04CEDE}"/>
    <dgm:cxn modelId="{4D083E6D-6654-474E-A0D2-1294B4CE7076}" type="presOf" srcId="{31F468B8-18C3-4F79-B9B9-23149BD72BAB}" destId="{650A24DC-EC1A-4C54-8593-C7D9DE30C3A3}" srcOrd="0" destOrd="0" presId="urn:microsoft.com/office/officeart/2018/2/layout/IconVerticalSolidList"/>
    <dgm:cxn modelId="{66925486-5246-4F9C-8483-BF86EDC1D225}" type="presOf" srcId="{280EEEDC-224C-413A-BB8B-D4066AA7C618}" destId="{71016EB5-129E-4C93-B070-FB9A9A364E96}" srcOrd="0" destOrd="0" presId="urn:microsoft.com/office/officeart/2018/2/layout/IconVerticalSolidList"/>
    <dgm:cxn modelId="{52F67EA6-CEFC-4E5F-BF92-19C432970E1A}" srcId="{FC86D92B-90E1-48FA-BD01-BDCCC424D1D5}" destId="{CAC8E5B5-B1AD-453B-892E-05496BFBBCDB}" srcOrd="1" destOrd="0" parTransId="{7F30B8F0-FC2A-436A-8685-1F4DB7E88286}" sibTransId="{9FD6E99A-C4F2-4132-92B3-5CBA917BCF0B}"/>
    <dgm:cxn modelId="{247F3BAA-52EE-4FBC-8D4D-7B8F32D88190}" type="presOf" srcId="{FC86D92B-90E1-48FA-BD01-BDCCC424D1D5}" destId="{F6F33C0D-98AA-431D-9D7A-0C0357C4D6B6}" srcOrd="0" destOrd="0" presId="urn:microsoft.com/office/officeart/2018/2/layout/IconVerticalSolidList"/>
    <dgm:cxn modelId="{449BF7AC-586C-46B8-8A00-4B3AD85F585A}" type="presOf" srcId="{CAC8E5B5-B1AD-453B-892E-05496BFBBCDB}" destId="{15646815-8526-45C9-8EEF-845D91E5396B}" srcOrd="0" destOrd="0" presId="urn:microsoft.com/office/officeart/2018/2/layout/IconVerticalSolidList"/>
    <dgm:cxn modelId="{399E5EFD-79CB-4989-B75E-5F129ED024CF}" srcId="{FC86D92B-90E1-48FA-BD01-BDCCC424D1D5}" destId="{B661F69D-D7ED-40C6-B861-DCE32B8A1DF1}" srcOrd="3" destOrd="0" parTransId="{DEFEF8E5-65E9-4F1A-945C-6251062D06BD}" sibTransId="{80E1213E-DBDF-4F26-8DAA-D430B8222DF7}"/>
    <dgm:cxn modelId="{4BF115DB-7BB6-460A-BA60-818F67B196FB}" type="presParOf" srcId="{F6F33C0D-98AA-431D-9D7A-0C0357C4D6B6}" destId="{95209F14-FCC5-4402-9D4A-5C58DC6D0452}" srcOrd="0" destOrd="0" presId="urn:microsoft.com/office/officeart/2018/2/layout/IconVerticalSolidList"/>
    <dgm:cxn modelId="{28A2DFEC-EA68-4211-8C72-81F26ED43741}" type="presParOf" srcId="{95209F14-FCC5-4402-9D4A-5C58DC6D0452}" destId="{B04A13BE-D0A6-4446-9A6A-A7A8B1E5AAD5}" srcOrd="0" destOrd="0" presId="urn:microsoft.com/office/officeart/2018/2/layout/IconVerticalSolidList"/>
    <dgm:cxn modelId="{6DB51E9D-48ED-41C2-8B45-E1790F952CE0}" type="presParOf" srcId="{95209F14-FCC5-4402-9D4A-5C58DC6D0452}" destId="{7E50E45D-377A-4590-9886-CB04C38B89D4}" srcOrd="1" destOrd="0" presId="urn:microsoft.com/office/officeart/2018/2/layout/IconVerticalSolidList"/>
    <dgm:cxn modelId="{87AE5563-BE79-423D-9779-C0F3A52C8671}" type="presParOf" srcId="{95209F14-FCC5-4402-9D4A-5C58DC6D0452}" destId="{C4B8FA43-EA35-4255-BA10-F7C7F80244A8}" srcOrd="2" destOrd="0" presId="urn:microsoft.com/office/officeart/2018/2/layout/IconVerticalSolidList"/>
    <dgm:cxn modelId="{397402E6-56D9-407D-AA84-69A632166646}" type="presParOf" srcId="{95209F14-FCC5-4402-9D4A-5C58DC6D0452}" destId="{650A24DC-EC1A-4C54-8593-C7D9DE30C3A3}" srcOrd="3" destOrd="0" presId="urn:microsoft.com/office/officeart/2018/2/layout/IconVerticalSolidList"/>
    <dgm:cxn modelId="{97510040-2183-4A9F-AB84-E5413D8A4D09}" type="presParOf" srcId="{F6F33C0D-98AA-431D-9D7A-0C0357C4D6B6}" destId="{66E95154-FCFD-4B08-B208-87859D0421C8}" srcOrd="1" destOrd="0" presId="urn:microsoft.com/office/officeart/2018/2/layout/IconVerticalSolidList"/>
    <dgm:cxn modelId="{26347828-7324-4BBE-8168-E4704F385B6E}" type="presParOf" srcId="{F6F33C0D-98AA-431D-9D7A-0C0357C4D6B6}" destId="{9228E2D9-FF37-4E9E-A4C4-B0EAE2BCC331}" srcOrd="2" destOrd="0" presId="urn:microsoft.com/office/officeart/2018/2/layout/IconVerticalSolidList"/>
    <dgm:cxn modelId="{773DDE19-3958-4BEB-9C4F-362BF156A28E}" type="presParOf" srcId="{9228E2D9-FF37-4E9E-A4C4-B0EAE2BCC331}" destId="{268F0CF6-7534-4337-8B4F-0A83CA1CAB58}" srcOrd="0" destOrd="0" presId="urn:microsoft.com/office/officeart/2018/2/layout/IconVerticalSolidList"/>
    <dgm:cxn modelId="{0D11F37A-20AE-4DCE-8673-A245271AD04E}" type="presParOf" srcId="{9228E2D9-FF37-4E9E-A4C4-B0EAE2BCC331}" destId="{77C9A21C-F19D-4E63-B289-92606F0E6885}" srcOrd="1" destOrd="0" presId="urn:microsoft.com/office/officeart/2018/2/layout/IconVerticalSolidList"/>
    <dgm:cxn modelId="{7CFE9F1D-269E-4A73-805F-4A5E8FA38085}" type="presParOf" srcId="{9228E2D9-FF37-4E9E-A4C4-B0EAE2BCC331}" destId="{9987BD80-997A-49E4-88B2-2A431659B215}" srcOrd="2" destOrd="0" presId="urn:microsoft.com/office/officeart/2018/2/layout/IconVerticalSolidList"/>
    <dgm:cxn modelId="{5FA69EEC-9C73-44A8-A768-42AA56812BAF}" type="presParOf" srcId="{9228E2D9-FF37-4E9E-A4C4-B0EAE2BCC331}" destId="{15646815-8526-45C9-8EEF-845D91E5396B}" srcOrd="3" destOrd="0" presId="urn:microsoft.com/office/officeart/2018/2/layout/IconVerticalSolidList"/>
    <dgm:cxn modelId="{AA1AE33E-5F04-4857-8FC1-B13E66A76C0E}" type="presParOf" srcId="{F6F33C0D-98AA-431D-9D7A-0C0357C4D6B6}" destId="{E8A7D2F5-DB75-4484-B84F-9B4C30CFD67C}" srcOrd="3" destOrd="0" presId="urn:microsoft.com/office/officeart/2018/2/layout/IconVerticalSolidList"/>
    <dgm:cxn modelId="{E434D852-BA49-494E-8384-35A10CF842A8}" type="presParOf" srcId="{F6F33C0D-98AA-431D-9D7A-0C0357C4D6B6}" destId="{8C481931-AAF5-455D-B029-0E207538ADEA}" srcOrd="4" destOrd="0" presId="urn:microsoft.com/office/officeart/2018/2/layout/IconVerticalSolidList"/>
    <dgm:cxn modelId="{DF79356C-6A99-4E8B-8D13-ACD34F83359C}" type="presParOf" srcId="{8C481931-AAF5-455D-B029-0E207538ADEA}" destId="{B8C38F60-1307-4FA8-8107-ACC8F5693C7B}" srcOrd="0" destOrd="0" presId="urn:microsoft.com/office/officeart/2018/2/layout/IconVerticalSolidList"/>
    <dgm:cxn modelId="{1DBAF88C-3816-40F7-A8E7-56748E03925E}" type="presParOf" srcId="{8C481931-AAF5-455D-B029-0E207538ADEA}" destId="{C4F7FEB8-47A6-4AF5-823E-02966AD15387}" srcOrd="1" destOrd="0" presId="urn:microsoft.com/office/officeart/2018/2/layout/IconVerticalSolidList"/>
    <dgm:cxn modelId="{AE2FF9D1-7163-492E-BAFE-B8F433CF4D8E}" type="presParOf" srcId="{8C481931-AAF5-455D-B029-0E207538ADEA}" destId="{6F385374-557E-40E0-A2E0-FC2730C92FFB}" srcOrd="2" destOrd="0" presId="urn:microsoft.com/office/officeart/2018/2/layout/IconVerticalSolidList"/>
    <dgm:cxn modelId="{B2AC07BC-76D2-4650-8212-4557C73B8752}" type="presParOf" srcId="{8C481931-AAF5-455D-B029-0E207538ADEA}" destId="{71016EB5-129E-4C93-B070-FB9A9A364E96}" srcOrd="3" destOrd="0" presId="urn:microsoft.com/office/officeart/2018/2/layout/IconVerticalSolidList"/>
    <dgm:cxn modelId="{B2C01068-C0F0-4C93-A0DA-234D0D0A3F91}" type="presParOf" srcId="{F6F33C0D-98AA-431D-9D7A-0C0357C4D6B6}" destId="{39BBECA0-5BC4-47BC-A153-1F92CB8AF220}" srcOrd="5" destOrd="0" presId="urn:microsoft.com/office/officeart/2018/2/layout/IconVerticalSolidList"/>
    <dgm:cxn modelId="{45040039-4B41-4735-80ED-AAC05D6C5F9D}" type="presParOf" srcId="{F6F33C0D-98AA-431D-9D7A-0C0357C4D6B6}" destId="{F83DF0E9-478A-4156-93FA-18BF162DBF21}" srcOrd="6" destOrd="0" presId="urn:microsoft.com/office/officeart/2018/2/layout/IconVerticalSolidList"/>
    <dgm:cxn modelId="{EE71BABB-53C2-49AF-9ACC-EA3A670C7FFF}" type="presParOf" srcId="{F83DF0E9-478A-4156-93FA-18BF162DBF21}" destId="{7D38EC44-AB34-4043-8FDF-57F2215D349D}" srcOrd="0" destOrd="0" presId="urn:microsoft.com/office/officeart/2018/2/layout/IconVerticalSolidList"/>
    <dgm:cxn modelId="{FFB3B2DA-B241-4199-8474-38C74EA2A0B6}" type="presParOf" srcId="{F83DF0E9-478A-4156-93FA-18BF162DBF21}" destId="{554B9A13-6BB4-4BD1-8E56-EE3259E01833}" srcOrd="1" destOrd="0" presId="urn:microsoft.com/office/officeart/2018/2/layout/IconVerticalSolidList"/>
    <dgm:cxn modelId="{9BD37B32-E67C-4E62-BA56-4B3BD611087A}" type="presParOf" srcId="{F83DF0E9-478A-4156-93FA-18BF162DBF21}" destId="{E716742C-81B4-4413-948D-627D2034B3BF}" srcOrd="2" destOrd="0" presId="urn:microsoft.com/office/officeart/2018/2/layout/IconVerticalSolidList"/>
    <dgm:cxn modelId="{0CB8D98D-813C-41A6-B207-D15A7BD06DEF}" type="presParOf" srcId="{F83DF0E9-478A-4156-93FA-18BF162DBF21}" destId="{B33CFA06-0686-4488-A6BE-F482B163D24F}" srcOrd="3" destOrd="0" presId="urn:microsoft.com/office/officeart/2018/2/layout/IconVerticalSolidList"/>
    <dgm:cxn modelId="{42EC8F09-9BEB-410B-AB46-967DC17FAC13}" type="presParOf" srcId="{F6F33C0D-98AA-431D-9D7A-0C0357C4D6B6}" destId="{0906E634-B10C-47B3-A7F3-31AD72226F60}" srcOrd="7" destOrd="0" presId="urn:microsoft.com/office/officeart/2018/2/layout/IconVerticalSolidList"/>
    <dgm:cxn modelId="{86FA8437-E4E1-4A1E-81D0-43E82508EC8C}" type="presParOf" srcId="{F6F33C0D-98AA-431D-9D7A-0C0357C4D6B6}" destId="{9544D01B-4592-425E-86FD-AB8197CA8540}" srcOrd="8" destOrd="0" presId="urn:microsoft.com/office/officeart/2018/2/layout/IconVerticalSolidList"/>
    <dgm:cxn modelId="{1912D58C-97B9-41DE-92F8-16D8486C1ED7}" type="presParOf" srcId="{9544D01B-4592-425E-86FD-AB8197CA8540}" destId="{12C941E7-D65F-40FD-B5D1-6202DA6D87E1}" srcOrd="0" destOrd="0" presId="urn:microsoft.com/office/officeart/2018/2/layout/IconVerticalSolidList"/>
    <dgm:cxn modelId="{182D0FFF-662A-4C75-94EB-BB2D4BD07465}" type="presParOf" srcId="{9544D01B-4592-425E-86FD-AB8197CA8540}" destId="{6EE66BAE-3B79-4314-B3CC-F47040394896}" srcOrd="1" destOrd="0" presId="urn:microsoft.com/office/officeart/2018/2/layout/IconVerticalSolidList"/>
    <dgm:cxn modelId="{CAD48762-7CDA-4708-8E86-9B65BBD26D53}" type="presParOf" srcId="{9544D01B-4592-425E-86FD-AB8197CA8540}" destId="{30211726-8B4F-42E1-ACD3-C2E8A7BB4026}" srcOrd="2" destOrd="0" presId="urn:microsoft.com/office/officeart/2018/2/layout/IconVerticalSolidList"/>
    <dgm:cxn modelId="{F30F2665-D6EB-4495-934A-AAB4D417FB00}" type="presParOf" srcId="{9544D01B-4592-425E-86FD-AB8197CA8540}" destId="{4594EA91-C767-4DF7-8046-B44FDB84E6A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946642-7150-4D84-920E-660577E8F238}"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n-US"/>
        </a:p>
      </dgm:t>
    </dgm:pt>
    <dgm:pt modelId="{3A4429DF-B5A2-4AEE-88AE-F5CAF3A3070E}">
      <dgm:prSet/>
      <dgm:spPr/>
      <dgm:t>
        <a:bodyPr/>
        <a:lstStyle/>
        <a:p>
          <a:r>
            <a:rPr lang="nb-NO"/>
            <a:t>Ivareta pasient og pårørendes behov for samtale og informasjon i livets sluttfase</a:t>
          </a:r>
          <a:endParaRPr lang="en-US"/>
        </a:p>
      </dgm:t>
    </dgm:pt>
    <dgm:pt modelId="{3016BF74-6630-40F0-B9A1-76A692FFCE3D}" type="parTrans" cxnId="{175F569B-EEBB-449E-A12C-1D7496782543}">
      <dgm:prSet/>
      <dgm:spPr/>
      <dgm:t>
        <a:bodyPr/>
        <a:lstStyle/>
        <a:p>
          <a:endParaRPr lang="en-US"/>
        </a:p>
      </dgm:t>
    </dgm:pt>
    <dgm:pt modelId="{8D0D653B-606E-4E94-8394-D4C3383B1733}" type="sibTrans" cxnId="{175F569B-EEBB-449E-A12C-1D7496782543}">
      <dgm:prSet/>
      <dgm:spPr/>
      <dgm:t>
        <a:bodyPr/>
        <a:lstStyle/>
        <a:p>
          <a:endParaRPr lang="en-US"/>
        </a:p>
      </dgm:t>
    </dgm:pt>
    <dgm:pt modelId="{589CF26F-E8B4-44D5-ABED-DC92CCDD777B}">
      <dgm:prSet/>
      <dgm:spPr/>
      <dgm:t>
        <a:bodyPr/>
        <a:lstStyle/>
        <a:p>
          <a:r>
            <a:rPr lang="nb-NO"/>
            <a:t>Legg til rette for gode beslutningsprosesser i livets sluttfase</a:t>
          </a:r>
          <a:endParaRPr lang="en-US"/>
        </a:p>
      </dgm:t>
    </dgm:pt>
    <dgm:pt modelId="{BD8979E8-CBC8-434F-8F03-0868DF2CBE04}" type="parTrans" cxnId="{1EF0F1EF-D42C-43D3-AF64-D8D1D89E849C}">
      <dgm:prSet/>
      <dgm:spPr/>
      <dgm:t>
        <a:bodyPr/>
        <a:lstStyle/>
        <a:p>
          <a:endParaRPr lang="en-US"/>
        </a:p>
      </dgm:t>
    </dgm:pt>
    <dgm:pt modelId="{71D9D6F3-4BDB-4CBA-9366-1F96EC0CB349}" type="sibTrans" cxnId="{1EF0F1EF-D42C-43D3-AF64-D8D1D89E849C}">
      <dgm:prSet/>
      <dgm:spPr/>
      <dgm:t>
        <a:bodyPr/>
        <a:lstStyle/>
        <a:p>
          <a:endParaRPr lang="en-US"/>
        </a:p>
      </dgm:t>
    </dgm:pt>
    <dgm:pt modelId="{9FB1C03F-AA9C-4FE5-9B51-53D478A2705E}">
      <dgm:prSet/>
      <dgm:spPr/>
      <dgm:t>
        <a:bodyPr/>
        <a:lstStyle/>
        <a:p>
          <a:r>
            <a:rPr lang="nb-NO"/>
            <a:t>Så langt det er mulig, la pasienten selv bestemme hvor han eller hun vil motta omsorg i livets sluttfase</a:t>
          </a:r>
          <a:endParaRPr lang="en-US"/>
        </a:p>
      </dgm:t>
    </dgm:pt>
    <dgm:pt modelId="{64827DF7-6B05-467B-AAE0-F8602AE190D3}" type="parTrans" cxnId="{2C538D39-3695-47DF-99E3-D898E0104A4D}">
      <dgm:prSet/>
      <dgm:spPr/>
      <dgm:t>
        <a:bodyPr/>
        <a:lstStyle/>
        <a:p>
          <a:endParaRPr lang="en-US"/>
        </a:p>
      </dgm:t>
    </dgm:pt>
    <dgm:pt modelId="{8E4F7DC0-3EA1-40AF-87BF-0B134A75A2E9}" type="sibTrans" cxnId="{2C538D39-3695-47DF-99E3-D898E0104A4D}">
      <dgm:prSet/>
      <dgm:spPr/>
      <dgm:t>
        <a:bodyPr/>
        <a:lstStyle/>
        <a:p>
          <a:endParaRPr lang="en-US"/>
        </a:p>
      </dgm:t>
    </dgm:pt>
    <dgm:pt modelId="{9CEAC6F6-C66D-461D-8020-83DB1FE94DAA}">
      <dgm:prSet/>
      <dgm:spPr/>
      <dgm:t>
        <a:bodyPr/>
        <a:lstStyle/>
        <a:p>
          <a:r>
            <a:rPr lang="nb-NO"/>
            <a:t>Vurder om pasienten er i livets siste dager og om døden er nært forestående</a:t>
          </a:r>
          <a:endParaRPr lang="en-US"/>
        </a:p>
      </dgm:t>
    </dgm:pt>
    <dgm:pt modelId="{B240BC33-76B2-48E0-9FD6-57D16F5109FA}" type="parTrans" cxnId="{923DBD70-8479-49CD-913C-4B5970F68CEB}">
      <dgm:prSet/>
      <dgm:spPr/>
      <dgm:t>
        <a:bodyPr/>
        <a:lstStyle/>
        <a:p>
          <a:endParaRPr lang="en-US"/>
        </a:p>
      </dgm:t>
    </dgm:pt>
    <dgm:pt modelId="{B528B52D-08C4-48AF-8ACF-90BD65764386}" type="sibTrans" cxnId="{923DBD70-8479-49CD-913C-4B5970F68CEB}">
      <dgm:prSet/>
      <dgm:spPr/>
      <dgm:t>
        <a:bodyPr/>
        <a:lstStyle/>
        <a:p>
          <a:endParaRPr lang="en-US"/>
        </a:p>
      </dgm:t>
    </dgm:pt>
    <dgm:pt modelId="{6FA1D806-100A-4642-A0E5-EE0F64856911}">
      <dgm:prSet/>
      <dgm:spPr/>
      <dgm:t>
        <a:bodyPr/>
        <a:lstStyle/>
        <a:p>
          <a:r>
            <a:rPr lang="nb-NO"/>
            <a:t>Legg til rette for samtale om mat og drikke med pasient/pårørende når døden er nært forestående</a:t>
          </a:r>
          <a:endParaRPr lang="en-US"/>
        </a:p>
      </dgm:t>
    </dgm:pt>
    <dgm:pt modelId="{CD62552F-A677-412C-BC5E-A68FDCE98706}" type="parTrans" cxnId="{7D50FB08-6B22-479F-AFC2-C1C8F71794AC}">
      <dgm:prSet/>
      <dgm:spPr/>
      <dgm:t>
        <a:bodyPr/>
        <a:lstStyle/>
        <a:p>
          <a:endParaRPr lang="en-US"/>
        </a:p>
      </dgm:t>
    </dgm:pt>
    <dgm:pt modelId="{2581BC3E-AFF5-43ED-928F-E2F6BD3BA1D4}" type="sibTrans" cxnId="{7D50FB08-6B22-479F-AFC2-C1C8F71794AC}">
      <dgm:prSet/>
      <dgm:spPr/>
      <dgm:t>
        <a:bodyPr/>
        <a:lstStyle/>
        <a:p>
          <a:endParaRPr lang="en-US"/>
        </a:p>
      </dgm:t>
    </dgm:pt>
    <dgm:pt modelId="{69ADC685-B99F-497C-B123-29877D052BC8}">
      <dgm:prSet/>
      <dgm:spPr/>
      <dgm:t>
        <a:bodyPr/>
        <a:lstStyle/>
        <a:p>
          <a:r>
            <a:rPr lang="nb-NO"/>
            <a:t>Vurder å avstå fra ernæring og væskebehandling når livsforlengende behandling bedømmes til ikke å være til pasientens beste</a:t>
          </a:r>
          <a:endParaRPr lang="en-US"/>
        </a:p>
      </dgm:t>
    </dgm:pt>
    <dgm:pt modelId="{A31125C9-8672-47F3-BA9A-6022958205C2}" type="parTrans" cxnId="{6BC4AD33-E8C0-438F-BF88-6A1EB69C98F2}">
      <dgm:prSet/>
      <dgm:spPr/>
      <dgm:t>
        <a:bodyPr/>
        <a:lstStyle/>
        <a:p>
          <a:endParaRPr lang="en-US"/>
        </a:p>
      </dgm:t>
    </dgm:pt>
    <dgm:pt modelId="{8543635E-F3B9-492C-AA2F-20DFEDD10F24}" type="sibTrans" cxnId="{6BC4AD33-E8C0-438F-BF88-6A1EB69C98F2}">
      <dgm:prSet/>
      <dgm:spPr/>
      <dgm:t>
        <a:bodyPr/>
        <a:lstStyle/>
        <a:p>
          <a:endParaRPr lang="en-US"/>
        </a:p>
      </dgm:t>
    </dgm:pt>
    <dgm:pt modelId="{41A7D203-6D66-484E-A1E2-BCEE4CF6419C}" type="pres">
      <dgm:prSet presAssocID="{5E946642-7150-4D84-920E-660577E8F238}" presName="diagram" presStyleCnt="0">
        <dgm:presLayoutVars>
          <dgm:dir/>
          <dgm:resizeHandles val="exact"/>
        </dgm:presLayoutVars>
      </dgm:prSet>
      <dgm:spPr/>
    </dgm:pt>
    <dgm:pt modelId="{DD5EA1EE-D4AE-4FE4-BDCB-FDBC1529DECB}" type="pres">
      <dgm:prSet presAssocID="{3A4429DF-B5A2-4AEE-88AE-F5CAF3A3070E}" presName="node" presStyleLbl="node1" presStyleIdx="0" presStyleCnt="6">
        <dgm:presLayoutVars>
          <dgm:bulletEnabled val="1"/>
        </dgm:presLayoutVars>
      </dgm:prSet>
      <dgm:spPr/>
    </dgm:pt>
    <dgm:pt modelId="{9FADB549-6D60-4E57-B57A-8949AB538DFC}" type="pres">
      <dgm:prSet presAssocID="{8D0D653B-606E-4E94-8394-D4C3383B1733}" presName="sibTrans" presStyleCnt="0"/>
      <dgm:spPr/>
    </dgm:pt>
    <dgm:pt modelId="{57779884-8D97-49D7-BA8D-FCC63E71B0B0}" type="pres">
      <dgm:prSet presAssocID="{589CF26F-E8B4-44D5-ABED-DC92CCDD777B}" presName="node" presStyleLbl="node1" presStyleIdx="1" presStyleCnt="6">
        <dgm:presLayoutVars>
          <dgm:bulletEnabled val="1"/>
        </dgm:presLayoutVars>
      </dgm:prSet>
      <dgm:spPr/>
    </dgm:pt>
    <dgm:pt modelId="{695E81A6-5089-48FB-9DD4-BD13CEF70155}" type="pres">
      <dgm:prSet presAssocID="{71D9D6F3-4BDB-4CBA-9366-1F96EC0CB349}" presName="sibTrans" presStyleCnt="0"/>
      <dgm:spPr/>
    </dgm:pt>
    <dgm:pt modelId="{17603E0C-0552-4074-AD22-91B89E34A97D}" type="pres">
      <dgm:prSet presAssocID="{9FB1C03F-AA9C-4FE5-9B51-53D478A2705E}" presName="node" presStyleLbl="node1" presStyleIdx="2" presStyleCnt="6">
        <dgm:presLayoutVars>
          <dgm:bulletEnabled val="1"/>
        </dgm:presLayoutVars>
      </dgm:prSet>
      <dgm:spPr/>
    </dgm:pt>
    <dgm:pt modelId="{C0EDE1B6-650D-478F-9962-C2A2915F6583}" type="pres">
      <dgm:prSet presAssocID="{8E4F7DC0-3EA1-40AF-87BF-0B134A75A2E9}" presName="sibTrans" presStyleCnt="0"/>
      <dgm:spPr/>
    </dgm:pt>
    <dgm:pt modelId="{0B8DE526-E056-4C00-95CB-5E9E819C7693}" type="pres">
      <dgm:prSet presAssocID="{9CEAC6F6-C66D-461D-8020-83DB1FE94DAA}" presName="node" presStyleLbl="node1" presStyleIdx="3" presStyleCnt="6">
        <dgm:presLayoutVars>
          <dgm:bulletEnabled val="1"/>
        </dgm:presLayoutVars>
      </dgm:prSet>
      <dgm:spPr/>
    </dgm:pt>
    <dgm:pt modelId="{B8C2F023-88A5-48FF-94A7-5FC271E6E996}" type="pres">
      <dgm:prSet presAssocID="{B528B52D-08C4-48AF-8ACF-90BD65764386}" presName="sibTrans" presStyleCnt="0"/>
      <dgm:spPr/>
    </dgm:pt>
    <dgm:pt modelId="{93029C82-49EA-4EEA-B29C-F966B2366196}" type="pres">
      <dgm:prSet presAssocID="{6FA1D806-100A-4642-A0E5-EE0F64856911}" presName="node" presStyleLbl="node1" presStyleIdx="4" presStyleCnt="6">
        <dgm:presLayoutVars>
          <dgm:bulletEnabled val="1"/>
        </dgm:presLayoutVars>
      </dgm:prSet>
      <dgm:spPr/>
    </dgm:pt>
    <dgm:pt modelId="{89FCED31-2A36-4F58-B1E9-AF39B7E5603B}" type="pres">
      <dgm:prSet presAssocID="{2581BC3E-AFF5-43ED-928F-E2F6BD3BA1D4}" presName="sibTrans" presStyleCnt="0"/>
      <dgm:spPr/>
    </dgm:pt>
    <dgm:pt modelId="{8260924E-3B64-44C6-8845-F4944FE22693}" type="pres">
      <dgm:prSet presAssocID="{69ADC685-B99F-497C-B123-29877D052BC8}" presName="node" presStyleLbl="node1" presStyleIdx="5" presStyleCnt="6">
        <dgm:presLayoutVars>
          <dgm:bulletEnabled val="1"/>
        </dgm:presLayoutVars>
      </dgm:prSet>
      <dgm:spPr/>
    </dgm:pt>
  </dgm:ptLst>
  <dgm:cxnLst>
    <dgm:cxn modelId="{7D50FB08-6B22-479F-AFC2-C1C8F71794AC}" srcId="{5E946642-7150-4D84-920E-660577E8F238}" destId="{6FA1D806-100A-4642-A0E5-EE0F64856911}" srcOrd="4" destOrd="0" parTransId="{CD62552F-A677-412C-BC5E-A68FDCE98706}" sibTransId="{2581BC3E-AFF5-43ED-928F-E2F6BD3BA1D4}"/>
    <dgm:cxn modelId="{6BC4AD33-E8C0-438F-BF88-6A1EB69C98F2}" srcId="{5E946642-7150-4D84-920E-660577E8F238}" destId="{69ADC685-B99F-497C-B123-29877D052BC8}" srcOrd="5" destOrd="0" parTransId="{A31125C9-8672-47F3-BA9A-6022958205C2}" sibTransId="{8543635E-F3B9-492C-AA2F-20DFEDD10F24}"/>
    <dgm:cxn modelId="{C2C48739-31F2-4AE5-8304-5E902ED94FE7}" type="presOf" srcId="{5E946642-7150-4D84-920E-660577E8F238}" destId="{41A7D203-6D66-484E-A1E2-BCEE4CF6419C}" srcOrd="0" destOrd="0" presId="urn:microsoft.com/office/officeart/2005/8/layout/default"/>
    <dgm:cxn modelId="{2C538D39-3695-47DF-99E3-D898E0104A4D}" srcId="{5E946642-7150-4D84-920E-660577E8F238}" destId="{9FB1C03F-AA9C-4FE5-9B51-53D478A2705E}" srcOrd="2" destOrd="0" parTransId="{64827DF7-6B05-467B-AAE0-F8602AE190D3}" sibTransId="{8E4F7DC0-3EA1-40AF-87BF-0B134A75A2E9}"/>
    <dgm:cxn modelId="{755AAA62-E697-4DD7-A2FE-D23955652AE7}" type="presOf" srcId="{589CF26F-E8B4-44D5-ABED-DC92CCDD777B}" destId="{57779884-8D97-49D7-BA8D-FCC63E71B0B0}" srcOrd="0" destOrd="0" presId="urn:microsoft.com/office/officeart/2005/8/layout/default"/>
    <dgm:cxn modelId="{923DBD70-8479-49CD-913C-4B5970F68CEB}" srcId="{5E946642-7150-4D84-920E-660577E8F238}" destId="{9CEAC6F6-C66D-461D-8020-83DB1FE94DAA}" srcOrd="3" destOrd="0" parTransId="{B240BC33-76B2-48E0-9FD6-57D16F5109FA}" sibTransId="{B528B52D-08C4-48AF-8ACF-90BD65764386}"/>
    <dgm:cxn modelId="{000CB984-7A4F-4E77-BFA8-94500E22F969}" type="presOf" srcId="{9FB1C03F-AA9C-4FE5-9B51-53D478A2705E}" destId="{17603E0C-0552-4074-AD22-91B89E34A97D}" srcOrd="0" destOrd="0" presId="urn:microsoft.com/office/officeart/2005/8/layout/default"/>
    <dgm:cxn modelId="{D7D71397-4C25-4B58-8EE3-C8516C620713}" type="presOf" srcId="{69ADC685-B99F-497C-B123-29877D052BC8}" destId="{8260924E-3B64-44C6-8845-F4944FE22693}" srcOrd="0" destOrd="0" presId="urn:microsoft.com/office/officeart/2005/8/layout/default"/>
    <dgm:cxn modelId="{175F569B-EEBB-449E-A12C-1D7496782543}" srcId="{5E946642-7150-4D84-920E-660577E8F238}" destId="{3A4429DF-B5A2-4AEE-88AE-F5CAF3A3070E}" srcOrd="0" destOrd="0" parTransId="{3016BF74-6630-40F0-B9A1-76A692FFCE3D}" sibTransId="{8D0D653B-606E-4E94-8394-D4C3383B1733}"/>
    <dgm:cxn modelId="{E6CB4D9E-DADF-4E30-9132-C63F48C0BA3C}" type="presOf" srcId="{6FA1D806-100A-4642-A0E5-EE0F64856911}" destId="{93029C82-49EA-4EEA-B29C-F966B2366196}" srcOrd="0" destOrd="0" presId="urn:microsoft.com/office/officeart/2005/8/layout/default"/>
    <dgm:cxn modelId="{367ED3A3-15DB-421C-9D8A-DAEB03F1091B}" type="presOf" srcId="{3A4429DF-B5A2-4AEE-88AE-F5CAF3A3070E}" destId="{DD5EA1EE-D4AE-4FE4-BDCB-FDBC1529DECB}" srcOrd="0" destOrd="0" presId="urn:microsoft.com/office/officeart/2005/8/layout/default"/>
    <dgm:cxn modelId="{958DC5AF-0E22-4AD9-B0D1-33D2B2E9DB71}" type="presOf" srcId="{9CEAC6F6-C66D-461D-8020-83DB1FE94DAA}" destId="{0B8DE526-E056-4C00-95CB-5E9E819C7693}" srcOrd="0" destOrd="0" presId="urn:microsoft.com/office/officeart/2005/8/layout/default"/>
    <dgm:cxn modelId="{1EF0F1EF-D42C-43D3-AF64-D8D1D89E849C}" srcId="{5E946642-7150-4D84-920E-660577E8F238}" destId="{589CF26F-E8B4-44D5-ABED-DC92CCDD777B}" srcOrd="1" destOrd="0" parTransId="{BD8979E8-CBC8-434F-8F03-0868DF2CBE04}" sibTransId="{71D9D6F3-4BDB-4CBA-9366-1F96EC0CB349}"/>
    <dgm:cxn modelId="{FC7F17D5-1850-4C2F-A61F-6D43654CCFC0}" type="presParOf" srcId="{41A7D203-6D66-484E-A1E2-BCEE4CF6419C}" destId="{DD5EA1EE-D4AE-4FE4-BDCB-FDBC1529DECB}" srcOrd="0" destOrd="0" presId="urn:microsoft.com/office/officeart/2005/8/layout/default"/>
    <dgm:cxn modelId="{22C34BBB-BCE2-4686-904C-1F975C68395B}" type="presParOf" srcId="{41A7D203-6D66-484E-A1E2-BCEE4CF6419C}" destId="{9FADB549-6D60-4E57-B57A-8949AB538DFC}" srcOrd="1" destOrd="0" presId="urn:microsoft.com/office/officeart/2005/8/layout/default"/>
    <dgm:cxn modelId="{BBA0017A-461F-48EB-88C1-308007483437}" type="presParOf" srcId="{41A7D203-6D66-484E-A1E2-BCEE4CF6419C}" destId="{57779884-8D97-49D7-BA8D-FCC63E71B0B0}" srcOrd="2" destOrd="0" presId="urn:microsoft.com/office/officeart/2005/8/layout/default"/>
    <dgm:cxn modelId="{F3DF4DD3-A0DC-4B30-9398-FF02C6C7BA34}" type="presParOf" srcId="{41A7D203-6D66-484E-A1E2-BCEE4CF6419C}" destId="{695E81A6-5089-48FB-9DD4-BD13CEF70155}" srcOrd="3" destOrd="0" presId="urn:microsoft.com/office/officeart/2005/8/layout/default"/>
    <dgm:cxn modelId="{49F23A57-73A3-45D5-9A43-97062CAFEE6F}" type="presParOf" srcId="{41A7D203-6D66-484E-A1E2-BCEE4CF6419C}" destId="{17603E0C-0552-4074-AD22-91B89E34A97D}" srcOrd="4" destOrd="0" presId="urn:microsoft.com/office/officeart/2005/8/layout/default"/>
    <dgm:cxn modelId="{716D4D13-879E-4B05-AD79-294610B0B101}" type="presParOf" srcId="{41A7D203-6D66-484E-A1E2-BCEE4CF6419C}" destId="{C0EDE1B6-650D-478F-9962-C2A2915F6583}" srcOrd="5" destOrd="0" presId="urn:microsoft.com/office/officeart/2005/8/layout/default"/>
    <dgm:cxn modelId="{F81CEA99-D353-4339-A4EA-585D2553D6B1}" type="presParOf" srcId="{41A7D203-6D66-484E-A1E2-BCEE4CF6419C}" destId="{0B8DE526-E056-4C00-95CB-5E9E819C7693}" srcOrd="6" destOrd="0" presId="urn:microsoft.com/office/officeart/2005/8/layout/default"/>
    <dgm:cxn modelId="{E6E28636-022D-4E48-A23B-43981A0F0A2B}" type="presParOf" srcId="{41A7D203-6D66-484E-A1E2-BCEE4CF6419C}" destId="{B8C2F023-88A5-48FF-94A7-5FC271E6E996}" srcOrd="7" destOrd="0" presId="urn:microsoft.com/office/officeart/2005/8/layout/default"/>
    <dgm:cxn modelId="{F98D62B1-1058-4AC0-A554-80828031B0F0}" type="presParOf" srcId="{41A7D203-6D66-484E-A1E2-BCEE4CF6419C}" destId="{93029C82-49EA-4EEA-B29C-F966B2366196}" srcOrd="8" destOrd="0" presId="urn:microsoft.com/office/officeart/2005/8/layout/default"/>
    <dgm:cxn modelId="{894F1D32-ED67-403A-8CB0-181F46972FA2}" type="presParOf" srcId="{41A7D203-6D66-484E-A1E2-BCEE4CF6419C}" destId="{89FCED31-2A36-4F58-B1E9-AF39B7E5603B}" srcOrd="9" destOrd="0" presId="urn:microsoft.com/office/officeart/2005/8/layout/default"/>
    <dgm:cxn modelId="{B0F7B8A0-99A6-490B-8A22-51D847D3E544}" type="presParOf" srcId="{41A7D203-6D66-484E-A1E2-BCEE4CF6419C}" destId="{8260924E-3B64-44C6-8845-F4944FE2269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36C452-02B2-4443-AFD7-F7B5BC0E4687}"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US"/>
        </a:p>
      </dgm:t>
    </dgm:pt>
    <dgm:pt modelId="{BF085EB3-608C-4CDC-B7D3-AD426EB3819A}">
      <dgm:prSet/>
      <dgm:spPr/>
      <dgm:t>
        <a:bodyPr/>
        <a:lstStyle/>
        <a:p>
          <a:r>
            <a:rPr lang="nb-NO"/>
            <a:t>Legg til rette for at pasienten får godt munnstell i livets sluttfase</a:t>
          </a:r>
          <a:endParaRPr lang="en-US"/>
        </a:p>
      </dgm:t>
    </dgm:pt>
    <dgm:pt modelId="{215CA8FE-FA2D-4C16-A52F-576E9E7D4C0C}" type="parTrans" cxnId="{9594EB6B-9004-4363-8576-2D9388EE6AAD}">
      <dgm:prSet/>
      <dgm:spPr/>
      <dgm:t>
        <a:bodyPr/>
        <a:lstStyle/>
        <a:p>
          <a:endParaRPr lang="en-US"/>
        </a:p>
      </dgm:t>
    </dgm:pt>
    <dgm:pt modelId="{ABAD4367-6124-4772-8CC7-B48666022E89}" type="sibTrans" cxnId="{9594EB6B-9004-4363-8576-2D9388EE6AAD}">
      <dgm:prSet/>
      <dgm:spPr/>
      <dgm:t>
        <a:bodyPr/>
        <a:lstStyle/>
        <a:p>
          <a:endParaRPr lang="en-US"/>
        </a:p>
      </dgm:t>
    </dgm:pt>
    <dgm:pt modelId="{48BDD53D-BB8A-4F41-A774-00D4788987AB}">
      <dgm:prSet/>
      <dgm:spPr/>
      <dgm:t>
        <a:bodyPr/>
        <a:lstStyle/>
        <a:p>
          <a:r>
            <a:rPr lang="nb-NO"/>
            <a:t>Pleie- og omsorgstiltak bør alltid vurderes for å lindre symptomer eller ubehag i tillegg til eller i stedet for behandling med legemidler</a:t>
          </a:r>
          <a:endParaRPr lang="en-US"/>
        </a:p>
      </dgm:t>
    </dgm:pt>
    <dgm:pt modelId="{DDD4C335-7FCF-493B-8B69-FD99A0D703F9}" type="parTrans" cxnId="{8D8794AF-7D94-49A5-B1B4-5FD3200C8C8A}">
      <dgm:prSet/>
      <dgm:spPr/>
      <dgm:t>
        <a:bodyPr/>
        <a:lstStyle/>
        <a:p>
          <a:endParaRPr lang="en-US"/>
        </a:p>
      </dgm:t>
    </dgm:pt>
    <dgm:pt modelId="{6EAD9C4C-0159-4EB3-AD3B-E98C0B5CEDB4}" type="sibTrans" cxnId="{8D8794AF-7D94-49A5-B1B4-5FD3200C8C8A}">
      <dgm:prSet/>
      <dgm:spPr/>
      <dgm:t>
        <a:bodyPr/>
        <a:lstStyle/>
        <a:p>
          <a:endParaRPr lang="en-US"/>
        </a:p>
      </dgm:t>
    </dgm:pt>
    <dgm:pt modelId="{9451D28A-E015-44FB-A2D1-8B87A8F5EFA4}">
      <dgm:prSet/>
      <dgm:spPr/>
      <dgm:t>
        <a:bodyPr/>
        <a:lstStyle/>
        <a:p>
          <a:r>
            <a:rPr lang="nb-NO"/>
            <a:t>Vurder sannsynlig symptomårsak og fordeler og ulemper før oppstart av symptomlindrende behandling</a:t>
          </a:r>
          <a:endParaRPr lang="en-US"/>
        </a:p>
      </dgm:t>
    </dgm:pt>
    <dgm:pt modelId="{0E7A03E3-EDFF-4B10-8DB7-8FA5EBF55313}" type="parTrans" cxnId="{389EA0C4-24DF-4317-B48D-251F4E92F36C}">
      <dgm:prSet/>
      <dgm:spPr/>
      <dgm:t>
        <a:bodyPr/>
        <a:lstStyle/>
        <a:p>
          <a:endParaRPr lang="en-US"/>
        </a:p>
      </dgm:t>
    </dgm:pt>
    <dgm:pt modelId="{4DE04E36-12FD-4C26-A3F9-E07C71E09242}" type="sibTrans" cxnId="{389EA0C4-24DF-4317-B48D-251F4E92F36C}">
      <dgm:prSet/>
      <dgm:spPr/>
      <dgm:t>
        <a:bodyPr/>
        <a:lstStyle/>
        <a:p>
          <a:endParaRPr lang="en-US"/>
        </a:p>
      </dgm:t>
    </dgm:pt>
    <dgm:pt modelId="{63916891-F72D-4BDB-B740-0BE14864555C}">
      <dgm:prSet/>
      <dgm:spPr/>
      <dgm:t>
        <a:bodyPr/>
        <a:lstStyle/>
        <a:p>
          <a:r>
            <a:rPr lang="nb-NO"/>
            <a:t>Administrasjonsform for symptomlindrende behandling i livets sluttfase må vurderes ut fra pasientens allmenntilstand, svelgefunksjon og ønsker</a:t>
          </a:r>
          <a:endParaRPr lang="en-US"/>
        </a:p>
      </dgm:t>
    </dgm:pt>
    <dgm:pt modelId="{9E5B9A3E-1A6C-4B75-97A4-7DE7951404EA}" type="parTrans" cxnId="{EE5F3E2B-0DD2-4CCE-A863-329F5E11020A}">
      <dgm:prSet/>
      <dgm:spPr/>
      <dgm:t>
        <a:bodyPr/>
        <a:lstStyle/>
        <a:p>
          <a:endParaRPr lang="en-US"/>
        </a:p>
      </dgm:t>
    </dgm:pt>
    <dgm:pt modelId="{DCE622AB-9A23-41B7-9704-76F2A42F9EF1}" type="sibTrans" cxnId="{EE5F3E2B-0DD2-4CCE-A863-329F5E11020A}">
      <dgm:prSet/>
      <dgm:spPr/>
      <dgm:t>
        <a:bodyPr/>
        <a:lstStyle/>
        <a:p>
          <a:endParaRPr lang="en-US"/>
        </a:p>
      </dgm:t>
    </dgm:pt>
    <dgm:pt modelId="{CB27D7FF-104B-4789-B561-EE45B35DD294}">
      <dgm:prSet/>
      <dgm:spPr/>
      <dgm:t>
        <a:bodyPr/>
        <a:lstStyle/>
        <a:p>
          <a:r>
            <a:rPr lang="nb-NO"/>
            <a:t>Start med lavest mulig effektive dose til pasienter som ikke tidligere har fått tilsvarende legemiddel</a:t>
          </a:r>
          <a:endParaRPr lang="en-US"/>
        </a:p>
      </dgm:t>
    </dgm:pt>
    <dgm:pt modelId="{92364EE6-82FF-4634-93FE-616293000673}" type="parTrans" cxnId="{AF844F61-77E2-47B6-B344-F028989B2F64}">
      <dgm:prSet/>
      <dgm:spPr/>
      <dgm:t>
        <a:bodyPr/>
        <a:lstStyle/>
        <a:p>
          <a:endParaRPr lang="en-US"/>
        </a:p>
      </dgm:t>
    </dgm:pt>
    <dgm:pt modelId="{2267DCD0-C625-46A2-A0C8-C52660F65290}" type="sibTrans" cxnId="{AF844F61-77E2-47B6-B344-F028989B2F64}">
      <dgm:prSet/>
      <dgm:spPr/>
      <dgm:t>
        <a:bodyPr/>
        <a:lstStyle/>
        <a:p>
          <a:endParaRPr lang="en-US"/>
        </a:p>
      </dgm:t>
    </dgm:pt>
    <dgm:pt modelId="{3B4D250B-D9E6-4156-9D66-EC573D60EFE1}" type="pres">
      <dgm:prSet presAssocID="{1A36C452-02B2-4443-AFD7-F7B5BC0E4687}" presName="linear" presStyleCnt="0">
        <dgm:presLayoutVars>
          <dgm:animLvl val="lvl"/>
          <dgm:resizeHandles val="exact"/>
        </dgm:presLayoutVars>
      </dgm:prSet>
      <dgm:spPr/>
    </dgm:pt>
    <dgm:pt modelId="{AACD23D0-32CA-43A5-B8D9-D0AE9482D6B2}" type="pres">
      <dgm:prSet presAssocID="{BF085EB3-608C-4CDC-B7D3-AD426EB3819A}" presName="parentText" presStyleLbl="node1" presStyleIdx="0" presStyleCnt="5">
        <dgm:presLayoutVars>
          <dgm:chMax val="0"/>
          <dgm:bulletEnabled val="1"/>
        </dgm:presLayoutVars>
      </dgm:prSet>
      <dgm:spPr/>
    </dgm:pt>
    <dgm:pt modelId="{FCE3FB91-D767-45E2-8F5F-4BEB6E6E6D1B}" type="pres">
      <dgm:prSet presAssocID="{ABAD4367-6124-4772-8CC7-B48666022E89}" presName="spacer" presStyleCnt="0"/>
      <dgm:spPr/>
    </dgm:pt>
    <dgm:pt modelId="{B29DADC9-A890-4415-B593-F08A1E4CFD5D}" type="pres">
      <dgm:prSet presAssocID="{48BDD53D-BB8A-4F41-A774-00D4788987AB}" presName="parentText" presStyleLbl="node1" presStyleIdx="1" presStyleCnt="5">
        <dgm:presLayoutVars>
          <dgm:chMax val="0"/>
          <dgm:bulletEnabled val="1"/>
        </dgm:presLayoutVars>
      </dgm:prSet>
      <dgm:spPr/>
    </dgm:pt>
    <dgm:pt modelId="{6D3F9A30-7FD0-467F-BB3E-075351D055A7}" type="pres">
      <dgm:prSet presAssocID="{6EAD9C4C-0159-4EB3-AD3B-E98C0B5CEDB4}" presName="spacer" presStyleCnt="0"/>
      <dgm:spPr/>
    </dgm:pt>
    <dgm:pt modelId="{2BA33DC3-EDDC-4423-91FC-292D275E424E}" type="pres">
      <dgm:prSet presAssocID="{9451D28A-E015-44FB-A2D1-8B87A8F5EFA4}" presName="parentText" presStyleLbl="node1" presStyleIdx="2" presStyleCnt="5">
        <dgm:presLayoutVars>
          <dgm:chMax val="0"/>
          <dgm:bulletEnabled val="1"/>
        </dgm:presLayoutVars>
      </dgm:prSet>
      <dgm:spPr/>
    </dgm:pt>
    <dgm:pt modelId="{688F1E3C-182F-434A-8C43-C8E68218BD2B}" type="pres">
      <dgm:prSet presAssocID="{4DE04E36-12FD-4C26-A3F9-E07C71E09242}" presName="spacer" presStyleCnt="0"/>
      <dgm:spPr/>
    </dgm:pt>
    <dgm:pt modelId="{C7847AA1-BAC9-4FA0-B875-14E40E7F83EA}" type="pres">
      <dgm:prSet presAssocID="{63916891-F72D-4BDB-B740-0BE14864555C}" presName="parentText" presStyleLbl="node1" presStyleIdx="3" presStyleCnt="5">
        <dgm:presLayoutVars>
          <dgm:chMax val="0"/>
          <dgm:bulletEnabled val="1"/>
        </dgm:presLayoutVars>
      </dgm:prSet>
      <dgm:spPr/>
    </dgm:pt>
    <dgm:pt modelId="{64DA12C1-9987-4761-B314-E0A3AA2537AE}" type="pres">
      <dgm:prSet presAssocID="{DCE622AB-9A23-41B7-9704-76F2A42F9EF1}" presName="spacer" presStyleCnt="0"/>
      <dgm:spPr/>
    </dgm:pt>
    <dgm:pt modelId="{CB5BDBF2-1D04-4FF8-89E7-E405C3C3D8E3}" type="pres">
      <dgm:prSet presAssocID="{CB27D7FF-104B-4789-B561-EE45B35DD294}" presName="parentText" presStyleLbl="node1" presStyleIdx="4" presStyleCnt="5">
        <dgm:presLayoutVars>
          <dgm:chMax val="0"/>
          <dgm:bulletEnabled val="1"/>
        </dgm:presLayoutVars>
      </dgm:prSet>
      <dgm:spPr/>
    </dgm:pt>
  </dgm:ptLst>
  <dgm:cxnLst>
    <dgm:cxn modelId="{2A728D27-5E24-47CB-8A59-522C9F585746}" type="presOf" srcId="{63916891-F72D-4BDB-B740-0BE14864555C}" destId="{C7847AA1-BAC9-4FA0-B875-14E40E7F83EA}" srcOrd="0" destOrd="0" presId="urn:microsoft.com/office/officeart/2005/8/layout/vList2"/>
    <dgm:cxn modelId="{EE5F3E2B-0DD2-4CCE-A863-329F5E11020A}" srcId="{1A36C452-02B2-4443-AFD7-F7B5BC0E4687}" destId="{63916891-F72D-4BDB-B740-0BE14864555C}" srcOrd="3" destOrd="0" parTransId="{9E5B9A3E-1A6C-4B75-97A4-7DE7951404EA}" sibTransId="{DCE622AB-9A23-41B7-9704-76F2A42F9EF1}"/>
    <dgm:cxn modelId="{AF844F61-77E2-47B6-B344-F028989B2F64}" srcId="{1A36C452-02B2-4443-AFD7-F7B5BC0E4687}" destId="{CB27D7FF-104B-4789-B561-EE45B35DD294}" srcOrd="4" destOrd="0" parTransId="{92364EE6-82FF-4634-93FE-616293000673}" sibTransId="{2267DCD0-C625-46A2-A0C8-C52660F65290}"/>
    <dgm:cxn modelId="{9594EB6B-9004-4363-8576-2D9388EE6AAD}" srcId="{1A36C452-02B2-4443-AFD7-F7B5BC0E4687}" destId="{BF085EB3-608C-4CDC-B7D3-AD426EB3819A}" srcOrd="0" destOrd="0" parTransId="{215CA8FE-FA2D-4C16-A52F-576E9E7D4C0C}" sibTransId="{ABAD4367-6124-4772-8CC7-B48666022E89}"/>
    <dgm:cxn modelId="{DADD3F72-4EC7-4524-9565-34C454E070A6}" type="presOf" srcId="{48BDD53D-BB8A-4F41-A774-00D4788987AB}" destId="{B29DADC9-A890-4415-B593-F08A1E4CFD5D}" srcOrd="0" destOrd="0" presId="urn:microsoft.com/office/officeart/2005/8/layout/vList2"/>
    <dgm:cxn modelId="{F1B6FD80-B30A-4145-8E5E-10A8C0DE8F9D}" type="presOf" srcId="{9451D28A-E015-44FB-A2D1-8B87A8F5EFA4}" destId="{2BA33DC3-EDDC-4423-91FC-292D275E424E}" srcOrd="0" destOrd="0" presId="urn:microsoft.com/office/officeart/2005/8/layout/vList2"/>
    <dgm:cxn modelId="{8D8794AF-7D94-49A5-B1B4-5FD3200C8C8A}" srcId="{1A36C452-02B2-4443-AFD7-F7B5BC0E4687}" destId="{48BDD53D-BB8A-4F41-A774-00D4788987AB}" srcOrd="1" destOrd="0" parTransId="{DDD4C335-7FCF-493B-8B69-FD99A0D703F9}" sibTransId="{6EAD9C4C-0159-4EB3-AD3B-E98C0B5CEDB4}"/>
    <dgm:cxn modelId="{A55691B0-4FEA-490A-8AA1-F47D453259DF}" type="presOf" srcId="{1A36C452-02B2-4443-AFD7-F7B5BC0E4687}" destId="{3B4D250B-D9E6-4156-9D66-EC573D60EFE1}" srcOrd="0" destOrd="0" presId="urn:microsoft.com/office/officeart/2005/8/layout/vList2"/>
    <dgm:cxn modelId="{389EA0C4-24DF-4317-B48D-251F4E92F36C}" srcId="{1A36C452-02B2-4443-AFD7-F7B5BC0E4687}" destId="{9451D28A-E015-44FB-A2D1-8B87A8F5EFA4}" srcOrd="2" destOrd="0" parTransId="{0E7A03E3-EDFF-4B10-8DB7-8FA5EBF55313}" sibTransId="{4DE04E36-12FD-4C26-A3F9-E07C71E09242}"/>
    <dgm:cxn modelId="{24F7C3C4-96F6-4F38-A0F8-6C47ED16D935}" type="presOf" srcId="{CB27D7FF-104B-4789-B561-EE45B35DD294}" destId="{CB5BDBF2-1D04-4FF8-89E7-E405C3C3D8E3}" srcOrd="0" destOrd="0" presId="urn:microsoft.com/office/officeart/2005/8/layout/vList2"/>
    <dgm:cxn modelId="{78CE39F4-78CC-4F1B-A03B-3075581B1110}" type="presOf" srcId="{BF085EB3-608C-4CDC-B7D3-AD426EB3819A}" destId="{AACD23D0-32CA-43A5-B8D9-D0AE9482D6B2}" srcOrd="0" destOrd="0" presId="urn:microsoft.com/office/officeart/2005/8/layout/vList2"/>
    <dgm:cxn modelId="{0D963626-C7E8-4A4A-8FBD-3F691A7E1A8C}" type="presParOf" srcId="{3B4D250B-D9E6-4156-9D66-EC573D60EFE1}" destId="{AACD23D0-32CA-43A5-B8D9-D0AE9482D6B2}" srcOrd="0" destOrd="0" presId="urn:microsoft.com/office/officeart/2005/8/layout/vList2"/>
    <dgm:cxn modelId="{652D2C77-410D-43A8-A603-4E8127902225}" type="presParOf" srcId="{3B4D250B-D9E6-4156-9D66-EC573D60EFE1}" destId="{FCE3FB91-D767-45E2-8F5F-4BEB6E6E6D1B}" srcOrd="1" destOrd="0" presId="urn:microsoft.com/office/officeart/2005/8/layout/vList2"/>
    <dgm:cxn modelId="{E00C514B-9CC4-432B-A2F3-F7AA25DD016D}" type="presParOf" srcId="{3B4D250B-D9E6-4156-9D66-EC573D60EFE1}" destId="{B29DADC9-A890-4415-B593-F08A1E4CFD5D}" srcOrd="2" destOrd="0" presId="urn:microsoft.com/office/officeart/2005/8/layout/vList2"/>
    <dgm:cxn modelId="{7F454DC3-E738-4BD1-A8E5-C14455083007}" type="presParOf" srcId="{3B4D250B-D9E6-4156-9D66-EC573D60EFE1}" destId="{6D3F9A30-7FD0-467F-BB3E-075351D055A7}" srcOrd="3" destOrd="0" presId="urn:microsoft.com/office/officeart/2005/8/layout/vList2"/>
    <dgm:cxn modelId="{9FA05776-F9FC-43CA-A24D-DCEDB3775155}" type="presParOf" srcId="{3B4D250B-D9E6-4156-9D66-EC573D60EFE1}" destId="{2BA33DC3-EDDC-4423-91FC-292D275E424E}" srcOrd="4" destOrd="0" presId="urn:microsoft.com/office/officeart/2005/8/layout/vList2"/>
    <dgm:cxn modelId="{9F5ABE3D-7B40-4D5A-8C73-7F62458694D3}" type="presParOf" srcId="{3B4D250B-D9E6-4156-9D66-EC573D60EFE1}" destId="{688F1E3C-182F-434A-8C43-C8E68218BD2B}" srcOrd="5" destOrd="0" presId="urn:microsoft.com/office/officeart/2005/8/layout/vList2"/>
    <dgm:cxn modelId="{2C4B8F58-7E6A-4FBF-B686-8659BBB965BC}" type="presParOf" srcId="{3B4D250B-D9E6-4156-9D66-EC573D60EFE1}" destId="{C7847AA1-BAC9-4FA0-B875-14E40E7F83EA}" srcOrd="6" destOrd="0" presId="urn:microsoft.com/office/officeart/2005/8/layout/vList2"/>
    <dgm:cxn modelId="{944C5221-CE0B-4535-9E85-8D17C9393186}" type="presParOf" srcId="{3B4D250B-D9E6-4156-9D66-EC573D60EFE1}" destId="{64DA12C1-9987-4761-B314-E0A3AA2537AE}" srcOrd="7" destOrd="0" presId="urn:microsoft.com/office/officeart/2005/8/layout/vList2"/>
    <dgm:cxn modelId="{CB1FBA3A-6C84-4211-82B7-F55CC0AD0A82}" type="presParOf" srcId="{3B4D250B-D9E6-4156-9D66-EC573D60EFE1}" destId="{CB5BDBF2-1D04-4FF8-89E7-E405C3C3D8E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2FA776-FD7F-4EA9-BFCF-F128339C9E2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6FA229A-5C51-4CC4-ACB0-D6C2C9E6A3CD}">
      <dgm:prSet/>
      <dgm:spPr/>
      <dgm:t>
        <a:bodyPr/>
        <a:lstStyle/>
        <a:p>
          <a:r>
            <a:rPr lang="nb-NO"/>
            <a:t>Pasienter i livets sluttfase må følges tett, med daglige vurderinger av symptombildet og behandlingseffekt</a:t>
          </a:r>
          <a:endParaRPr lang="en-US"/>
        </a:p>
      </dgm:t>
    </dgm:pt>
    <dgm:pt modelId="{4A0D4D90-F53A-4382-BD1A-4256DDA587B4}" type="parTrans" cxnId="{E854DAC2-CB7E-414A-B324-98042DECB347}">
      <dgm:prSet/>
      <dgm:spPr/>
      <dgm:t>
        <a:bodyPr/>
        <a:lstStyle/>
        <a:p>
          <a:endParaRPr lang="en-US"/>
        </a:p>
      </dgm:t>
    </dgm:pt>
    <dgm:pt modelId="{F4C34ADB-F1AD-482B-A302-8E4F4C3AC56F}" type="sibTrans" cxnId="{E854DAC2-CB7E-414A-B324-98042DECB347}">
      <dgm:prSet/>
      <dgm:spPr/>
      <dgm:t>
        <a:bodyPr/>
        <a:lstStyle/>
        <a:p>
          <a:endParaRPr lang="en-US"/>
        </a:p>
      </dgm:t>
    </dgm:pt>
    <dgm:pt modelId="{449D9496-45D3-49CC-B7F2-8FBD9D2D14F4}">
      <dgm:prSet/>
      <dgm:spPr/>
      <dgm:t>
        <a:bodyPr/>
        <a:lstStyle/>
        <a:p>
          <a:r>
            <a:rPr lang="nb-NO"/>
            <a:t>Søk råd dersom behandlingsmål ikke nås ved behandling av pasienter i livets sluttfase</a:t>
          </a:r>
          <a:endParaRPr lang="en-US"/>
        </a:p>
      </dgm:t>
    </dgm:pt>
    <dgm:pt modelId="{AD193B4C-B030-4E13-8B76-4325F7D6F5D7}" type="parTrans" cxnId="{CE0466F5-BFAE-46C9-809D-F1A28B09E1E1}">
      <dgm:prSet/>
      <dgm:spPr/>
      <dgm:t>
        <a:bodyPr/>
        <a:lstStyle/>
        <a:p>
          <a:endParaRPr lang="en-US"/>
        </a:p>
      </dgm:t>
    </dgm:pt>
    <dgm:pt modelId="{8BB36EA7-C55B-4C2A-A209-12EF89A5FF42}" type="sibTrans" cxnId="{CE0466F5-BFAE-46C9-809D-F1A28B09E1E1}">
      <dgm:prSet/>
      <dgm:spPr/>
      <dgm:t>
        <a:bodyPr/>
        <a:lstStyle/>
        <a:p>
          <a:endParaRPr lang="en-US"/>
        </a:p>
      </dgm:t>
    </dgm:pt>
    <dgm:pt modelId="{1F356153-7E02-4CA9-8794-FF99C2B4E4FD}">
      <dgm:prSet/>
      <dgm:spPr/>
      <dgm:t>
        <a:bodyPr/>
        <a:lstStyle/>
        <a:p>
          <a:r>
            <a:rPr lang="nb-NO"/>
            <a:t>Kartlegg pasientens totale smertebilde i livets sluttfase og vurder årsaksrettet behandling</a:t>
          </a:r>
          <a:endParaRPr lang="en-US"/>
        </a:p>
      </dgm:t>
    </dgm:pt>
    <dgm:pt modelId="{805CA675-0F0F-4781-B26B-8F1C55571C5C}" type="parTrans" cxnId="{7DDF357F-F2CA-4153-8ED2-3E190ED5381C}">
      <dgm:prSet/>
      <dgm:spPr/>
      <dgm:t>
        <a:bodyPr/>
        <a:lstStyle/>
        <a:p>
          <a:endParaRPr lang="en-US"/>
        </a:p>
      </dgm:t>
    </dgm:pt>
    <dgm:pt modelId="{7675872F-68D1-4379-BFCF-F31A40AE0434}" type="sibTrans" cxnId="{7DDF357F-F2CA-4153-8ED2-3E190ED5381C}">
      <dgm:prSet/>
      <dgm:spPr/>
      <dgm:t>
        <a:bodyPr/>
        <a:lstStyle/>
        <a:p>
          <a:endParaRPr lang="en-US"/>
        </a:p>
      </dgm:t>
    </dgm:pt>
    <dgm:pt modelId="{126AB0CE-E782-4BAA-9787-1BDFC3C5478A}">
      <dgm:prSet/>
      <dgm:spPr/>
      <dgm:t>
        <a:bodyPr/>
        <a:lstStyle/>
        <a:p>
          <a:r>
            <a:rPr lang="nb-NO"/>
            <a:t>Følg vanlige prinsipper for smertebehandling og ta hensyn til den døende pasientens ønsker ved valg av administrasjonsmåte</a:t>
          </a:r>
          <a:endParaRPr lang="en-US"/>
        </a:p>
      </dgm:t>
    </dgm:pt>
    <dgm:pt modelId="{5C037683-79C7-427F-A4A8-65564C49F4AB}" type="parTrans" cxnId="{32783F97-EB00-4592-8798-C47621AB7A1E}">
      <dgm:prSet/>
      <dgm:spPr/>
      <dgm:t>
        <a:bodyPr/>
        <a:lstStyle/>
        <a:p>
          <a:endParaRPr lang="en-US"/>
        </a:p>
      </dgm:t>
    </dgm:pt>
    <dgm:pt modelId="{7BAEEABD-DE10-4011-BB03-53BE8931EE3A}" type="sibTrans" cxnId="{32783F97-EB00-4592-8798-C47621AB7A1E}">
      <dgm:prSet/>
      <dgm:spPr/>
      <dgm:t>
        <a:bodyPr/>
        <a:lstStyle/>
        <a:p>
          <a:endParaRPr lang="en-US"/>
        </a:p>
      </dgm:t>
    </dgm:pt>
    <dgm:pt modelId="{B78D70A1-F133-4D9D-9B0A-245D12DB7B11}">
      <dgm:prSet/>
      <dgm:spPr/>
      <dgm:t>
        <a:bodyPr/>
        <a:lstStyle/>
        <a:p>
          <a:r>
            <a:rPr lang="nb-NO"/>
            <a:t>Vurder årsak til dyspne i livets sluttfase før adekvat behandling startes</a:t>
          </a:r>
          <a:endParaRPr lang="en-US"/>
        </a:p>
      </dgm:t>
    </dgm:pt>
    <dgm:pt modelId="{E4434D31-74F8-4ECA-8ABD-235FDC9EFAA3}" type="parTrans" cxnId="{ACF4DD28-B2D6-4507-B7C7-5B28A2E4E3F8}">
      <dgm:prSet/>
      <dgm:spPr/>
      <dgm:t>
        <a:bodyPr/>
        <a:lstStyle/>
        <a:p>
          <a:endParaRPr lang="en-US"/>
        </a:p>
      </dgm:t>
    </dgm:pt>
    <dgm:pt modelId="{5DD2FD0B-243C-440D-980B-7975F68EE5B3}" type="sibTrans" cxnId="{ACF4DD28-B2D6-4507-B7C7-5B28A2E4E3F8}">
      <dgm:prSet/>
      <dgm:spPr/>
      <dgm:t>
        <a:bodyPr/>
        <a:lstStyle/>
        <a:p>
          <a:endParaRPr lang="en-US"/>
        </a:p>
      </dgm:t>
    </dgm:pt>
    <dgm:pt modelId="{2A9BB221-489B-4392-AAF4-223669B06085}" type="pres">
      <dgm:prSet presAssocID="{422FA776-FD7F-4EA9-BFCF-F128339C9E27}" presName="root" presStyleCnt="0">
        <dgm:presLayoutVars>
          <dgm:dir/>
          <dgm:resizeHandles val="exact"/>
        </dgm:presLayoutVars>
      </dgm:prSet>
      <dgm:spPr/>
    </dgm:pt>
    <dgm:pt modelId="{CB04D12B-B019-41D3-A046-6EE7F2A9D156}" type="pres">
      <dgm:prSet presAssocID="{46FA229A-5C51-4CC4-ACB0-D6C2C9E6A3CD}" presName="compNode" presStyleCnt="0"/>
      <dgm:spPr/>
    </dgm:pt>
    <dgm:pt modelId="{7993B2E3-5B0F-4E50-A321-69FEC102A2AA}" type="pres">
      <dgm:prSet presAssocID="{46FA229A-5C51-4CC4-ACB0-D6C2C9E6A3CD}" presName="bgRect" presStyleLbl="bgShp" presStyleIdx="0" presStyleCnt="5"/>
      <dgm:spPr/>
    </dgm:pt>
    <dgm:pt modelId="{B6F527CB-8841-482F-8D20-2FDCCE8425AB}" type="pres">
      <dgm:prSet presAssocID="{46FA229A-5C51-4CC4-ACB0-D6C2C9E6A3CD}"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og"/>
        </a:ext>
      </dgm:extLst>
    </dgm:pt>
    <dgm:pt modelId="{5F47578E-DE0E-4069-9B6F-2C6257D6379F}" type="pres">
      <dgm:prSet presAssocID="{46FA229A-5C51-4CC4-ACB0-D6C2C9E6A3CD}" presName="spaceRect" presStyleCnt="0"/>
      <dgm:spPr/>
    </dgm:pt>
    <dgm:pt modelId="{BD85355B-9F19-448E-BFCD-B31E495BD686}" type="pres">
      <dgm:prSet presAssocID="{46FA229A-5C51-4CC4-ACB0-D6C2C9E6A3CD}" presName="parTx" presStyleLbl="revTx" presStyleIdx="0" presStyleCnt="5">
        <dgm:presLayoutVars>
          <dgm:chMax val="0"/>
          <dgm:chPref val="0"/>
        </dgm:presLayoutVars>
      </dgm:prSet>
      <dgm:spPr/>
    </dgm:pt>
    <dgm:pt modelId="{4B91457C-262F-4A52-B415-FCD7F58714BE}" type="pres">
      <dgm:prSet presAssocID="{F4C34ADB-F1AD-482B-A302-8E4F4C3AC56F}" presName="sibTrans" presStyleCnt="0"/>
      <dgm:spPr/>
    </dgm:pt>
    <dgm:pt modelId="{E873C559-3BF2-4A19-A25B-DF867ED5B822}" type="pres">
      <dgm:prSet presAssocID="{449D9496-45D3-49CC-B7F2-8FBD9D2D14F4}" presName="compNode" presStyleCnt="0"/>
      <dgm:spPr/>
    </dgm:pt>
    <dgm:pt modelId="{027D11C7-FC30-4061-807B-0F414A521D1C}" type="pres">
      <dgm:prSet presAssocID="{449D9496-45D3-49CC-B7F2-8FBD9D2D14F4}" presName="bgRect" presStyleLbl="bgShp" presStyleIdx="1" presStyleCnt="5"/>
      <dgm:spPr/>
    </dgm:pt>
    <dgm:pt modelId="{B5E6CD93-441E-4556-836C-57C0DF2C5983}" type="pres">
      <dgm:prSet presAssocID="{449D9496-45D3-49CC-B7F2-8FBD9D2D14F4}"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Search"/>
        </a:ext>
      </dgm:extLst>
    </dgm:pt>
    <dgm:pt modelId="{F1020BDF-3858-4E56-ACAC-69CF2C85DEF9}" type="pres">
      <dgm:prSet presAssocID="{449D9496-45D3-49CC-B7F2-8FBD9D2D14F4}" presName="spaceRect" presStyleCnt="0"/>
      <dgm:spPr/>
    </dgm:pt>
    <dgm:pt modelId="{FFD494F0-428A-4AE1-8E0C-91F6E7405E56}" type="pres">
      <dgm:prSet presAssocID="{449D9496-45D3-49CC-B7F2-8FBD9D2D14F4}" presName="parTx" presStyleLbl="revTx" presStyleIdx="1" presStyleCnt="5">
        <dgm:presLayoutVars>
          <dgm:chMax val="0"/>
          <dgm:chPref val="0"/>
        </dgm:presLayoutVars>
      </dgm:prSet>
      <dgm:spPr/>
    </dgm:pt>
    <dgm:pt modelId="{DE203B68-1091-4E3B-9EA5-8A3F63AE8030}" type="pres">
      <dgm:prSet presAssocID="{8BB36EA7-C55B-4C2A-A209-12EF89A5FF42}" presName="sibTrans" presStyleCnt="0"/>
      <dgm:spPr/>
    </dgm:pt>
    <dgm:pt modelId="{EE6D4D46-57A1-4A92-A5F1-1A5344AAB36B}" type="pres">
      <dgm:prSet presAssocID="{1F356153-7E02-4CA9-8794-FF99C2B4E4FD}" presName="compNode" presStyleCnt="0"/>
      <dgm:spPr/>
    </dgm:pt>
    <dgm:pt modelId="{05DE69C8-6C0D-492D-AE24-41CBB96582F2}" type="pres">
      <dgm:prSet presAssocID="{1F356153-7E02-4CA9-8794-FF99C2B4E4FD}" presName="bgRect" presStyleLbl="bgShp" presStyleIdx="2" presStyleCnt="5"/>
      <dgm:spPr/>
    </dgm:pt>
    <dgm:pt modelId="{FCFF7B0E-0C2B-40AD-B5EE-0A80FC0F9C42}" type="pres">
      <dgm:prSet presAssocID="{1F356153-7E02-4CA9-8794-FF99C2B4E4FD}"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nboarding"/>
        </a:ext>
      </dgm:extLst>
    </dgm:pt>
    <dgm:pt modelId="{3E8CB824-DCB4-4854-BEF4-51168ABDFB53}" type="pres">
      <dgm:prSet presAssocID="{1F356153-7E02-4CA9-8794-FF99C2B4E4FD}" presName="spaceRect" presStyleCnt="0"/>
      <dgm:spPr/>
    </dgm:pt>
    <dgm:pt modelId="{C304BEA7-7F9B-40F3-A1A8-6D0FEFB624F1}" type="pres">
      <dgm:prSet presAssocID="{1F356153-7E02-4CA9-8794-FF99C2B4E4FD}" presName="parTx" presStyleLbl="revTx" presStyleIdx="2" presStyleCnt="5">
        <dgm:presLayoutVars>
          <dgm:chMax val="0"/>
          <dgm:chPref val="0"/>
        </dgm:presLayoutVars>
      </dgm:prSet>
      <dgm:spPr/>
    </dgm:pt>
    <dgm:pt modelId="{1DB58A97-1EC0-4542-80B9-801B38A75E9C}" type="pres">
      <dgm:prSet presAssocID="{7675872F-68D1-4379-BFCF-F31A40AE0434}" presName="sibTrans" presStyleCnt="0"/>
      <dgm:spPr/>
    </dgm:pt>
    <dgm:pt modelId="{91A23C65-D1D3-4192-933F-48AFFE1D7F04}" type="pres">
      <dgm:prSet presAssocID="{126AB0CE-E782-4BAA-9787-1BDFC3C5478A}" presName="compNode" presStyleCnt="0"/>
      <dgm:spPr/>
    </dgm:pt>
    <dgm:pt modelId="{EEFDCFDB-432E-4C48-9CE1-3096232CE3BF}" type="pres">
      <dgm:prSet presAssocID="{126AB0CE-E782-4BAA-9787-1BDFC3C5478A}" presName="bgRect" presStyleLbl="bgShp" presStyleIdx="3" presStyleCnt="5"/>
      <dgm:spPr/>
    </dgm:pt>
    <dgm:pt modelId="{25B96952-06BF-4838-82CF-CB1FAB9562C0}" type="pres">
      <dgm:prSet presAssocID="{126AB0CE-E782-4BAA-9787-1BDFC3C5478A}" presName="iconRect" presStyleLbl="node1" presStyleIdx="3" presStyleCnt="5"/>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ducation"/>
        </a:ext>
      </dgm:extLst>
    </dgm:pt>
    <dgm:pt modelId="{91673B10-2E7D-4CDF-ABCE-649D39AC8163}" type="pres">
      <dgm:prSet presAssocID="{126AB0CE-E782-4BAA-9787-1BDFC3C5478A}" presName="spaceRect" presStyleCnt="0"/>
      <dgm:spPr/>
    </dgm:pt>
    <dgm:pt modelId="{E8F4B1D0-BD80-4400-9215-7F215C7E948C}" type="pres">
      <dgm:prSet presAssocID="{126AB0CE-E782-4BAA-9787-1BDFC3C5478A}" presName="parTx" presStyleLbl="revTx" presStyleIdx="3" presStyleCnt="5">
        <dgm:presLayoutVars>
          <dgm:chMax val="0"/>
          <dgm:chPref val="0"/>
        </dgm:presLayoutVars>
      </dgm:prSet>
      <dgm:spPr/>
    </dgm:pt>
    <dgm:pt modelId="{0653DDB4-1283-4F38-85F4-9C120CD35D18}" type="pres">
      <dgm:prSet presAssocID="{7BAEEABD-DE10-4011-BB03-53BE8931EE3A}" presName="sibTrans" presStyleCnt="0"/>
      <dgm:spPr/>
    </dgm:pt>
    <dgm:pt modelId="{BD280667-C29A-4D82-95EF-4F24285D32E8}" type="pres">
      <dgm:prSet presAssocID="{B78D70A1-F133-4D9D-9B0A-245D12DB7B11}" presName="compNode" presStyleCnt="0"/>
      <dgm:spPr/>
    </dgm:pt>
    <dgm:pt modelId="{F5C28A14-BDB0-4271-8421-406D8B8D248A}" type="pres">
      <dgm:prSet presAssocID="{B78D70A1-F133-4D9D-9B0A-245D12DB7B11}" presName="bgRect" presStyleLbl="bgShp" presStyleIdx="4" presStyleCnt="5"/>
      <dgm:spPr/>
    </dgm:pt>
    <dgm:pt modelId="{F98FB655-AD77-4F14-A543-7FBC6DA5839F}" type="pres">
      <dgm:prSet presAssocID="{B78D70A1-F133-4D9D-9B0A-245D12DB7B11}" presName="iconRect" presStyleLbl="node1" presStyleIdx="4" presStyleCnt="5"/>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ccept"/>
        </a:ext>
      </dgm:extLst>
    </dgm:pt>
    <dgm:pt modelId="{E416046C-DD2A-4B5F-A5FF-0B7107961840}" type="pres">
      <dgm:prSet presAssocID="{B78D70A1-F133-4D9D-9B0A-245D12DB7B11}" presName="spaceRect" presStyleCnt="0"/>
      <dgm:spPr/>
    </dgm:pt>
    <dgm:pt modelId="{AD5AB2C0-88AE-462B-93A3-58338378BFF8}" type="pres">
      <dgm:prSet presAssocID="{B78D70A1-F133-4D9D-9B0A-245D12DB7B11}" presName="parTx" presStyleLbl="revTx" presStyleIdx="4" presStyleCnt="5">
        <dgm:presLayoutVars>
          <dgm:chMax val="0"/>
          <dgm:chPref val="0"/>
        </dgm:presLayoutVars>
      </dgm:prSet>
      <dgm:spPr/>
    </dgm:pt>
  </dgm:ptLst>
  <dgm:cxnLst>
    <dgm:cxn modelId="{B4A7BE04-4454-4828-8DE7-E5F8267610F5}" type="presOf" srcId="{449D9496-45D3-49CC-B7F2-8FBD9D2D14F4}" destId="{FFD494F0-428A-4AE1-8E0C-91F6E7405E56}" srcOrd="0" destOrd="0" presId="urn:microsoft.com/office/officeart/2018/2/layout/IconVerticalSolidList"/>
    <dgm:cxn modelId="{ACF4DD28-B2D6-4507-B7C7-5B28A2E4E3F8}" srcId="{422FA776-FD7F-4EA9-BFCF-F128339C9E27}" destId="{B78D70A1-F133-4D9D-9B0A-245D12DB7B11}" srcOrd="4" destOrd="0" parTransId="{E4434D31-74F8-4ECA-8ABD-235FDC9EFAA3}" sibTransId="{5DD2FD0B-243C-440D-980B-7975F68EE5B3}"/>
    <dgm:cxn modelId="{BE6AD061-64E8-4037-8450-BC3F2C864050}" type="presOf" srcId="{B78D70A1-F133-4D9D-9B0A-245D12DB7B11}" destId="{AD5AB2C0-88AE-462B-93A3-58338378BFF8}" srcOrd="0" destOrd="0" presId="urn:microsoft.com/office/officeart/2018/2/layout/IconVerticalSolidList"/>
    <dgm:cxn modelId="{38D6D64B-ABC9-432D-8DC8-ACE74637FB1A}" type="presOf" srcId="{126AB0CE-E782-4BAA-9787-1BDFC3C5478A}" destId="{E8F4B1D0-BD80-4400-9215-7F215C7E948C}" srcOrd="0" destOrd="0" presId="urn:microsoft.com/office/officeart/2018/2/layout/IconVerticalSolidList"/>
    <dgm:cxn modelId="{7DDF357F-F2CA-4153-8ED2-3E190ED5381C}" srcId="{422FA776-FD7F-4EA9-BFCF-F128339C9E27}" destId="{1F356153-7E02-4CA9-8794-FF99C2B4E4FD}" srcOrd="2" destOrd="0" parTransId="{805CA675-0F0F-4781-B26B-8F1C55571C5C}" sibTransId="{7675872F-68D1-4379-BFCF-F31A40AE0434}"/>
    <dgm:cxn modelId="{32783F97-EB00-4592-8798-C47621AB7A1E}" srcId="{422FA776-FD7F-4EA9-BFCF-F128339C9E27}" destId="{126AB0CE-E782-4BAA-9787-1BDFC3C5478A}" srcOrd="3" destOrd="0" parTransId="{5C037683-79C7-427F-A4A8-65564C49F4AB}" sibTransId="{7BAEEABD-DE10-4011-BB03-53BE8931EE3A}"/>
    <dgm:cxn modelId="{7E2B4198-C2E2-4E34-9719-74D751401F2D}" type="presOf" srcId="{46FA229A-5C51-4CC4-ACB0-D6C2C9E6A3CD}" destId="{BD85355B-9F19-448E-BFCD-B31E495BD686}" srcOrd="0" destOrd="0" presId="urn:microsoft.com/office/officeart/2018/2/layout/IconVerticalSolidList"/>
    <dgm:cxn modelId="{E854DAC2-CB7E-414A-B324-98042DECB347}" srcId="{422FA776-FD7F-4EA9-BFCF-F128339C9E27}" destId="{46FA229A-5C51-4CC4-ACB0-D6C2C9E6A3CD}" srcOrd="0" destOrd="0" parTransId="{4A0D4D90-F53A-4382-BD1A-4256DDA587B4}" sibTransId="{F4C34ADB-F1AD-482B-A302-8E4F4C3AC56F}"/>
    <dgm:cxn modelId="{785C3BCD-32C9-4EDE-ABA9-AC4E64B0DA96}" type="presOf" srcId="{422FA776-FD7F-4EA9-BFCF-F128339C9E27}" destId="{2A9BB221-489B-4392-AAF4-223669B06085}" srcOrd="0" destOrd="0" presId="urn:microsoft.com/office/officeart/2018/2/layout/IconVerticalSolidList"/>
    <dgm:cxn modelId="{DDC409CF-44A1-4D93-9F31-00DA7AA0E54F}" type="presOf" srcId="{1F356153-7E02-4CA9-8794-FF99C2B4E4FD}" destId="{C304BEA7-7F9B-40F3-A1A8-6D0FEFB624F1}" srcOrd="0" destOrd="0" presId="urn:microsoft.com/office/officeart/2018/2/layout/IconVerticalSolidList"/>
    <dgm:cxn modelId="{CE0466F5-BFAE-46C9-809D-F1A28B09E1E1}" srcId="{422FA776-FD7F-4EA9-BFCF-F128339C9E27}" destId="{449D9496-45D3-49CC-B7F2-8FBD9D2D14F4}" srcOrd="1" destOrd="0" parTransId="{AD193B4C-B030-4E13-8B76-4325F7D6F5D7}" sibTransId="{8BB36EA7-C55B-4C2A-A209-12EF89A5FF42}"/>
    <dgm:cxn modelId="{25F5587E-50C3-4EDE-8CBB-DFBF8A4F42B8}" type="presParOf" srcId="{2A9BB221-489B-4392-AAF4-223669B06085}" destId="{CB04D12B-B019-41D3-A046-6EE7F2A9D156}" srcOrd="0" destOrd="0" presId="urn:microsoft.com/office/officeart/2018/2/layout/IconVerticalSolidList"/>
    <dgm:cxn modelId="{C39BB309-C5D1-49FE-A26A-99C09A3C0B35}" type="presParOf" srcId="{CB04D12B-B019-41D3-A046-6EE7F2A9D156}" destId="{7993B2E3-5B0F-4E50-A321-69FEC102A2AA}" srcOrd="0" destOrd="0" presId="urn:microsoft.com/office/officeart/2018/2/layout/IconVerticalSolidList"/>
    <dgm:cxn modelId="{98F91608-8D4B-4ADA-9F87-315E2D97FB32}" type="presParOf" srcId="{CB04D12B-B019-41D3-A046-6EE7F2A9D156}" destId="{B6F527CB-8841-482F-8D20-2FDCCE8425AB}" srcOrd="1" destOrd="0" presId="urn:microsoft.com/office/officeart/2018/2/layout/IconVerticalSolidList"/>
    <dgm:cxn modelId="{5AB858FC-5749-4DA4-B8B6-CE2B9DE488B9}" type="presParOf" srcId="{CB04D12B-B019-41D3-A046-6EE7F2A9D156}" destId="{5F47578E-DE0E-4069-9B6F-2C6257D6379F}" srcOrd="2" destOrd="0" presId="urn:microsoft.com/office/officeart/2018/2/layout/IconVerticalSolidList"/>
    <dgm:cxn modelId="{B52502B8-3AD6-482B-A78A-32B8D05472BE}" type="presParOf" srcId="{CB04D12B-B019-41D3-A046-6EE7F2A9D156}" destId="{BD85355B-9F19-448E-BFCD-B31E495BD686}" srcOrd="3" destOrd="0" presId="urn:microsoft.com/office/officeart/2018/2/layout/IconVerticalSolidList"/>
    <dgm:cxn modelId="{ED2A5E95-F863-4AD2-9196-6A6B18910F1D}" type="presParOf" srcId="{2A9BB221-489B-4392-AAF4-223669B06085}" destId="{4B91457C-262F-4A52-B415-FCD7F58714BE}" srcOrd="1" destOrd="0" presId="urn:microsoft.com/office/officeart/2018/2/layout/IconVerticalSolidList"/>
    <dgm:cxn modelId="{996920D4-FAF1-4F20-89EA-9E5969459B3F}" type="presParOf" srcId="{2A9BB221-489B-4392-AAF4-223669B06085}" destId="{E873C559-3BF2-4A19-A25B-DF867ED5B822}" srcOrd="2" destOrd="0" presId="urn:microsoft.com/office/officeart/2018/2/layout/IconVerticalSolidList"/>
    <dgm:cxn modelId="{A02ABDE0-6B02-4E05-85D3-2F4DC8753BA8}" type="presParOf" srcId="{E873C559-3BF2-4A19-A25B-DF867ED5B822}" destId="{027D11C7-FC30-4061-807B-0F414A521D1C}" srcOrd="0" destOrd="0" presId="urn:microsoft.com/office/officeart/2018/2/layout/IconVerticalSolidList"/>
    <dgm:cxn modelId="{16E9D06A-83ED-46F9-B23C-405786DC40A0}" type="presParOf" srcId="{E873C559-3BF2-4A19-A25B-DF867ED5B822}" destId="{B5E6CD93-441E-4556-836C-57C0DF2C5983}" srcOrd="1" destOrd="0" presId="urn:microsoft.com/office/officeart/2018/2/layout/IconVerticalSolidList"/>
    <dgm:cxn modelId="{9583141D-71B3-4928-BAD8-575E2F01FD6F}" type="presParOf" srcId="{E873C559-3BF2-4A19-A25B-DF867ED5B822}" destId="{F1020BDF-3858-4E56-ACAC-69CF2C85DEF9}" srcOrd="2" destOrd="0" presId="urn:microsoft.com/office/officeart/2018/2/layout/IconVerticalSolidList"/>
    <dgm:cxn modelId="{44A25673-E31A-43DC-989F-CF91012AB84A}" type="presParOf" srcId="{E873C559-3BF2-4A19-A25B-DF867ED5B822}" destId="{FFD494F0-428A-4AE1-8E0C-91F6E7405E56}" srcOrd="3" destOrd="0" presId="urn:microsoft.com/office/officeart/2018/2/layout/IconVerticalSolidList"/>
    <dgm:cxn modelId="{DAFA97E1-C96F-4360-BAC7-A5012F24AF85}" type="presParOf" srcId="{2A9BB221-489B-4392-AAF4-223669B06085}" destId="{DE203B68-1091-4E3B-9EA5-8A3F63AE8030}" srcOrd="3" destOrd="0" presId="urn:microsoft.com/office/officeart/2018/2/layout/IconVerticalSolidList"/>
    <dgm:cxn modelId="{6B3501F9-7AD1-49A0-821F-3D0C7A1731FE}" type="presParOf" srcId="{2A9BB221-489B-4392-AAF4-223669B06085}" destId="{EE6D4D46-57A1-4A92-A5F1-1A5344AAB36B}" srcOrd="4" destOrd="0" presId="urn:microsoft.com/office/officeart/2018/2/layout/IconVerticalSolidList"/>
    <dgm:cxn modelId="{F59984CC-6560-4E85-9B5B-82EAA619D2BD}" type="presParOf" srcId="{EE6D4D46-57A1-4A92-A5F1-1A5344AAB36B}" destId="{05DE69C8-6C0D-492D-AE24-41CBB96582F2}" srcOrd="0" destOrd="0" presId="urn:microsoft.com/office/officeart/2018/2/layout/IconVerticalSolidList"/>
    <dgm:cxn modelId="{9712B5BF-957F-4212-8370-6E6FD62BA249}" type="presParOf" srcId="{EE6D4D46-57A1-4A92-A5F1-1A5344AAB36B}" destId="{FCFF7B0E-0C2B-40AD-B5EE-0A80FC0F9C42}" srcOrd="1" destOrd="0" presId="urn:microsoft.com/office/officeart/2018/2/layout/IconVerticalSolidList"/>
    <dgm:cxn modelId="{D9E49792-748C-4291-A80F-3DBAA0FAA6BB}" type="presParOf" srcId="{EE6D4D46-57A1-4A92-A5F1-1A5344AAB36B}" destId="{3E8CB824-DCB4-4854-BEF4-51168ABDFB53}" srcOrd="2" destOrd="0" presId="urn:microsoft.com/office/officeart/2018/2/layout/IconVerticalSolidList"/>
    <dgm:cxn modelId="{03269AB1-CB07-429E-8946-BF807C7595D4}" type="presParOf" srcId="{EE6D4D46-57A1-4A92-A5F1-1A5344AAB36B}" destId="{C304BEA7-7F9B-40F3-A1A8-6D0FEFB624F1}" srcOrd="3" destOrd="0" presId="urn:microsoft.com/office/officeart/2018/2/layout/IconVerticalSolidList"/>
    <dgm:cxn modelId="{2BFAE3BC-8800-44B9-B835-6E753970674C}" type="presParOf" srcId="{2A9BB221-489B-4392-AAF4-223669B06085}" destId="{1DB58A97-1EC0-4542-80B9-801B38A75E9C}" srcOrd="5" destOrd="0" presId="urn:microsoft.com/office/officeart/2018/2/layout/IconVerticalSolidList"/>
    <dgm:cxn modelId="{B0185F84-C2BC-4420-B5F0-ED1E57526FEC}" type="presParOf" srcId="{2A9BB221-489B-4392-AAF4-223669B06085}" destId="{91A23C65-D1D3-4192-933F-48AFFE1D7F04}" srcOrd="6" destOrd="0" presId="urn:microsoft.com/office/officeart/2018/2/layout/IconVerticalSolidList"/>
    <dgm:cxn modelId="{F1D0F462-09AE-4C4A-9EC4-07FF988C78CA}" type="presParOf" srcId="{91A23C65-D1D3-4192-933F-48AFFE1D7F04}" destId="{EEFDCFDB-432E-4C48-9CE1-3096232CE3BF}" srcOrd="0" destOrd="0" presId="urn:microsoft.com/office/officeart/2018/2/layout/IconVerticalSolidList"/>
    <dgm:cxn modelId="{04D6E404-341A-40E8-AC9C-2C901A37A074}" type="presParOf" srcId="{91A23C65-D1D3-4192-933F-48AFFE1D7F04}" destId="{25B96952-06BF-4838-82CF-CB1FAB9562C0}" srcOrd="1" destOrd="0" presId="urn:microsoft.com/office/officeart/2018/2/layout/IconVerticalSolidList"/>
    <dgm:cxn modelId="{4AE6CCF0-ED88-4EAC-B150-8A0B4B0BB76E}" type="presParOf" srcId="{91A23C65-D1D3-4192-933F-48AFFE1D7F04}" destId="{91673B10-2E7D-4CDF-ABCE-649D39AC8163}" srcOrd="2" destOrd="0" presId="urn:microsoft.com/office/officeart/2018/2/layout/IconVerticalSolidList"/>
    <dgm:cxn modelId="{9E8D8C46-B8FE-4A5D-9C0A-B98A6CE8F08D}" type="presParOf" srcId="{91A23C65-D1D3-4192-933F-48AFFE1D7F04}" destId="{E8F4B1D0-BD80-4400-9215-7F215C7E948C}" srcOrd="3" destOrd="0" presId="urn:microsoft.com/office/officeart/2018/2/layout/IconVerticalSolidList"/>
    <dgm:cxn modelId="{D9474B71-E54D-416C-A413-2811722CCADA}" type="presParOf" srcId="{2A9BB221-489B-4392-AAF4-223669B06085}" destId="{0653DDB4-1283-4F38-85F4-9C120CD35D18}" srcOrd="7" destOrd="0" presId="urn:microsoft.com/office/officeart/2018/2/layout/IconVerticalSolidList"/>
    <dgm:cxn modelId="{9BD7F94D-1D8E-47AC-B2E8-9373184B04F2}" type="presParOf" srcId="{2A9BB221-489B-4392-AAF4-223669B06085}" destId="{BD280667-C29A-4D82-95EF-4F24285D32E8}" srcOrd="8" destOrd="0" presId="urn:microsoft.com/office/officeart/2018/2/layout/IconVerticalSolidList"/>
    <dgm:cxn modelId="{F5E46A67-0D75-4C8F-8CCA-6C4CE033717B}" type="presParOf" srcId="{BD280667-C29A-4D82-95EF-4F24285D32E8}" destId="{F5C28A14-BDB0-4271-8421-406D8B8D248A}" srcOrd="0" destOrd="0" presId="urn:microsoft.com/office/officeart/2018/2/layout/IconVerticalSolidList"/>
    <dgm:cxn modelId="{9AED3FC7-1F5B-4EFB-A9A4-0AE010DDA8BD}" type="presParOf" srcId="{BD280667-C29A-4D82-95EF-4F24285D32E8}" destId="{F98FB655-AD77-4F14-A543-7FBC6DA5839F}" srcOrd="1" destOrd="0" presId="urn:microsoft.com/office/officeart/2018/2/layout/IconVerticalSolidList"/>
    <dgm:cxn modelId="{E63563C8-E197-4C82-B461-6ED27CE8BBAA}" type="presParOf" srcId="{BD280667-C29A-4D82-95EF-4F24285D32E8}" destId="{E416046C-DD2A-4B5F-A5FF-0B7107961840}" srcOrd="2" destOrd="0" presId="urn:microsoft.com/office/officeart/2018/2/layout/IconVerticalSolidList"/>
    <dgm:cxn modelId="{67945489-834F-40FE-AC1A-EE30917D8007}" type="presParOf" srcId="{BD280667-C29A-4D82-95EF-4F24285D32E8}" destId="{AD5AB2C0-88AE-462B-93A3-58338378BFF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9B6643-DA1A-4904-BDF9-10CD5724B3C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6646D5B-3048-463E-BCF6-AA3AC7BD6D20}">
      <dgm:prSet/>
      <dgm:spPr/>
      <dgm:t>
        <a:bodyPr/>
        <a:lstStyle/>
        <a:p>
          <a:r>
            <a:rPr lang="nb-NO"/>
            <a:t>Bruk opioider som førstevalg for å lindre dyspne i livets sluttfase. Ved samtidig angst kan et tillegg av benzodiazepiner ha effekt</a:t>
          </a:r>
          <a:endParaRPr lang="en-US"/>
        </a:p>
      </dgm:t>
    </dgm:pt>
    <dgm:pt modelId="{85C36315-DABE-42E4-939F-25E386BFD446}" type="parTrans" cxnId="{FC2334E0-E4C9-44B0-BCDA-04EE0184815D}">
      <dgm:prSet/>
      <dgm:spPr/>
      <dgm:t>
        <a:bodyPr/>
        <a:lstStyle/>
        <a:p>
          <a:endParaRPr lang="en-US"/>
        </a:p>
      </dgm:t>
    </dgm:pt>
    <dgm:pt modelId="{840D1771-9EC6-4C2D-B8C2-172722A6D2F6}" type="sibTrans" cxnId="{FC2334E0-E4C9-44B0-BCDA-04EE0184815D}">
      <dgm:prSet/>
      <dgm:spPr/>
      <dgm:t>
        <a:bodyPr/>
        <a:lstStyle/>
        <a:p>
          <a:endParaRPr lang="en-US"/>
        </a:p>
      </dgm:t>
    </dgm:pt>
    <dgm:pt modelId="{B2278CAD-FA15-4866-A745-8BCB7BAD13C8}">
      <dgm:prSet/>
      <dgm:spPr/>
      <dgm:t>
        <a:bodyPr/>
        <a:lstStyle/>
        <a:p>
          <a:r>
            <a:rPr lang="nb-NO"/>
            <a:t>Vurder sannsynlige årsaker til kvalme og oppkast hos pasienter i livets sluttfase før legemiddelbehandling iverksettes</a:t>
          </a:r>
          <a:endParaRPr lang="en-US"/>
        </a:p>
      </dgm:t>
    </dgm:pt>
    <dgm:pt modelId="{D1D5FA91-361C-40FD-8AA0-09FE8A1FEB95}" type="parTrans" cxnId="{FAB8429A-0BFB-4BDF-901F-C0E16C74B246}">
      <dgm:prSet/>
      <dgm:spPr/>
      <dgm:t>
        <a:bodyPr/>
        <a:lstStyle/>
        <a:p>
          <a:endParaRPr lang="en-US"/>
        </a:p>
      </dgm:t>
    </dgm:pt>
    <dgm:pt modelId="{5D57599E-070C-4D83-99BC-5202426F5F94}" type="sibTrans" cxnId="{FAB8429A-0BFB-4BDF-901F-C0E16C74B246}">
      <dgm:prSet/>
      <dgm:spPr/>
      <dgm:t>
        <a:bodyPr/>
        <a:lstStyle/>
        <a:p>
          <a:endParaRPr lang="en-US"/>
        </a:p>
      </dgm:t>
    </dgm:pt>
    <dgm:pt modelId="{7C936596-8E9D-4219-BB05-984DD5659428}">
      <dgm:prSet/>
      <dgm:spPr/>
      <dgm:t>
        <a:bodyPr/>
        <a:lstStyle/>
        <a:p>
          <a:r>
            <a:rPr lang="nb-NO"/>
            <a:t>Legemiddelvalg ved kvalme og oppkast bør ta hensyn til kvalmens årsak, legemiddeleffekt, bivirkningsprofil og annen pågående behandling i livets sluttfase</a:t>
          </a:r>
          <a:endParaRPr lang="en-US"/>
        </a:p>
      </dgm:t>
    </dgm:pt>
    <dgm:pt modelId="{D9956248-3A61-4AF3-B81F-196CD4571D10}" type="parTrans" cxnId="{626F117F-A0C2-4001-B194-0A77329DFB14}">
      <dgm:prSet/>
      <dgm:spPr/>
      <dgm:t>
        <a:bodyPr/>
        <a:lstStyle/>
        <a:p>
          <a:endParaRPr lang="en-US"/>
        </a:p>
      </dgm:t>
    </dgm:pt>
    <dgm:pt modelId="{40BD9AFA-502C-4DF4-B136-A16DE6323DE1}" type="sibTrans" cxnId="{626F117F-A0C2-4001-B194-0A77329DFB14}">
      <dgm:prSet/>
      <dgm:spPr/>
      <dgm:t>
        <a:bodyPr/>
        <a:lstStyle/>
        <a:p>
          <a:endParaRPr lang="en-US"/>
        </a:p>
      </dgm:t>
    </dgm:pt>
    <dgm:pt modelId="{C902D296-0E73-48C0-90F5-655BAF051E95}">
      <dgm:prSet/>
      <dgm:spPr/>
      <dgm:t>
        <a:bodyPr/>
        <a:lstStyle/>
        <a:p>
          <a:r>
            <a:rPr lang="nb-NO"/>
            <a:t>Kartlegg sannsynlige årsaker til angst, uro og delirium i livets sluttfase, og vurder muligheten for årsaksrettet behandling</a:t>
          </a:r>
          <a:endParaRPr lang="en-US"/>
        </a:p>
      </dgm:t>
    </dgm:pt>
    <dgm:pt modelId="{C502EB7D-4293-4715-8E6C-251241B2B131}" type="parTrans" cxnId="{8810C459-544E-46A4-B868-DB3C6D245A83}">
      <dgm:prSet/>
      <dgm:spPr/>
      <dgm:t>
        <a:bodyPr/>
        <a:lstStyle/>
        <a:p>
          <a:endParaRPr lang="en-US"/>
        </a:p>
      </dgm:t>
    </dgm:pt>
    <dgm:pt modelId="{1859F84C-81E3-4843-B626-BF8163311365}" type="sibTrans" cxnId="{8810C459-544E-46A4-B868-DB3C6D245A83}">
      <dgm:prSet/>
      <dgm:spPr/>
      <dgm:t>
        <a:bodyPr/>
        <a:lstStyle/>
        <a:p>
          <a:endParaRPr lang="en-US"/>
        </a:p>
      </dgm:t>
    </dgm:pt>
    <dgm:pt modelId="{52D11BE3-0B7C-4C9B-BA7E-09CB5D3FF53C}">
      <dgm:prSet/>
      <dgm:spPr/>
      <dgm:t>
        <a:bodyPr/>
        <a:lstStyle/>
        <a:p>
          <a:r>
            <a:rPr lang="nb-NO"/>
            <a:t>Ved angst og uro i livets sluttfase kan et benzodiazepin vurderes</a:t>
          </a:r>
          <a:endParaRPr lang="en-US"/>
        </a:p>
      </dgm:t>
    </dgm:pt>
    <dgm:pt modelId="{13B8BE27-7CAF-4702-B60A-4565BAA90C86}" type="parTrans" cxnId="{A726D69C-BCEE-404D-8D99-FAACCA990B46}">
      <dgm:prSet/>
      <dgm:spPr/>
      <dgm:t>
        <a:bodyPr/>
        <a:lstStyle/>
        <a:p>
          <a:endParaRPr lang="en-US"/>
        </a:p>
      </dgm:t>
    </dgm:pt>
    <dgm:pt modelId="{27B2C487-93E6-4BA2-BA0D-B9E6CD6AC536}" type="sibTrans" cxnId="{A726D69C-BCEE-404D-8D99-FAACCA990B46}">
      <dgm:prSet/>
      <dgm:spPr/>
      <dgm:t>
        <a:bodyPr/>
        <a:lstStyle/>
        <a:p>
          <a:endParaRPr lang="en-US"/>
        </a:p>
      </dgm:t>
    </dgm:pt>
    <dgm:pt modelId="{58236661-2896-45B0-B1DC-7F604D41A0BB}" type="pres">
      <dgm:prSet presAssocID="{B09B6643-DA1A-4904-BDF9-10CD5724B3CA}" presName="root" presStyleCnt="0">
        <dgm:presLayoutVars>
          <dgm:dir/>
          <dgm:resizeHandles val="exact"/>
        </dgm:presLayoutVars>
      </dgm:prSet>
      <dgm:spPr/>
    </dgm:pt>
    <dgm:pt modelId="{3D50598B-C951-4CE7-8BAE-E2E1E26A3C68}" type="pres">
      <dgm:prSet presAssocID="{36646D5B-3048-463E-BCF6-AA3AC7BD6D20}" presName="compNode" presStyleCnt="0"/>
      <dgm:spPr/>
    </dgm:pt>
    <dgm:pt modelId="{8E213606-B293-4611-B72A-1DEB7088D6C4}" type="pres">
      <dgm:prSet presAssocID="{36646D5B-3048-463E-BCF6-AA3AC7BD6D20}" presName="bgRect" presStyleLbl="bgShp" presStyleIdx="0" presStyleCnt="5"/>
      <dgm:spPr/>
    </dgm:pt>
    <dgm:pt modelId="{CF210358-0516-415A-97FF-A9B56431EBD5}" type="pres">
      <dgm:prSet presAssocID="{36646D5B-3048-463E-BCF6-AA3AC7BD6D20}"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D5FA3C64-09BC-4FF7-95A6-FCE97BD2E331}" type="pres">
      <dgm:prSet presAssocID="{36646D5B-3048-463E-BCF6-AA3AC7BD6D20}" presName="spaceRect" presStyleCnt="0"/>
      <dgm:spPr/>
    </dgm:pt>
    <dgm:pt modelId="{A7C2CA5D-B8D0-43C1-8065-5361F249BF09}" type="pres">
      <dgm:prSet presAssocID="{36646D5B-3048-463E-BCF6-AA3AC7BD6D20}" presName="parTx" presStyleLbl="revTx" presStyleIdx="0" presStyleCnt="5">
        <dgm:presLayoutVars>
          <dgm:chMax val="0"/>
          <dgm:chPref val="0"/>
        </dgm:presLayoutVars>
      </dgm:prSet>
      <dgm:spPr/>
    </dgm:pt>
    <dgm:pt modelId="{A431C426-C864-4C1B-ABC9-1631C5EF764A}" type="pres">
      <dgm:prSet presAssocID="{840D1771-9EC6-4C2D-B8C2-172722A6D2F6}" presName="sibTrans" presStyleCnt="0"/>
      <dgm:spPr/>
    </dgm:pt>
    <dgm:pt modelId="{1BF9D7BA-555F-462D-8F6E-698662764947}" type="pres">
      <dgm:prSet presAssocID="{B2278CAD-FA15-4866-A745-8BCB7BAD13C8}" presName="compNode" presStyleCnt="0"/>
      <dgm:spPr/>
    </dgm:pt>
    <dgm:pt modelId="{D6208E3E-1EC3-4613-B770-0296451E82BA}" type="pres">
      <dgm:prSet presAssocID="{B2278CAD-FA15-4866-A745-8BCB7BAD13C8}" presName="bgRect" presStyleLbl="bgShp" presStyleIdx="1" presStyleCnt="5"/>
      <dgm:spPr/>
    </dgm:pt>
    <dgm:pt modelId="{994DA5B5-63D9-467E-9599-D4DA40767529}" type="pres">
      <dgm:prSet presAssocID="{B2278CAD-FA15-4866-A745-8BCB7BAD13C8}"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idney"/>
        </a:ext>
      </dgm:extLst>
    </dgm:pt>
    <dgm:pt modelId="{D7787729-E2E3-41C9-8558-5E0F33F3109D}" type="pres">
      <dgm:prSet presAssocID="{B2278CAD-FA15-4866-A745-8BCB7BAD13C8}" presName="spaceRect" presStyleCnt="0"/>
      <dgm:spPr/>
    </dgm:pt>
    <dgm:pt modelId="{DD866684-8B83-4829-93CF-06A7281FA636}" type="pres">
      <dgm:prSet presAssocID="{B2278CAD-FA15-4866-A745-8BCB7BAD13C8}" presName="parTx" presStyleLbl="revTx" presStyleIdx="1" presStyleCnt="5">
        <dgm:presLayoutVars>
          <dgm:chMax val="0"/>
          <dgm:chPref val="0"/>
        </dgm:presLayoutVars>
      </dgm:prSet>
      <dgm:spPr/>
    </dgm:pt>
    <dgm:pt modelId="{B8DA8191-8361-48CC-93DC-5329610FD46B}" type="pres">
      <dgm:prSet presAssocID="{5D57599E-070C-4D83-99BC-5202426F5F94}" presName="sibTrans" presStyleCnt="0"/>
      <dgm:spPr/>
    </dgm:pt>
    <dgm:pt modelId="{8ADA3F6D-59FB-458D-925F-BA941E315158}" type="pres">
      <dgm:prSet presAssocID="{7C936596-8E9D-4219-BB05-984DD5659428}" presName="compNode" presStyleCnt="0"/>
      <dgm:spPr/>
    </dgm:pt>
    <dgm:pt modelId="{FC327D78-ADD3-4E1D-9A0F-A56C2C5F9CBE}" type="pres">
      <dgm:prSet presAssocID="{7C936596-8E9D-4219-BB05-984DD5659428}" presName="bgRect" presStyleLbl="bgShp" presStyleIdx="2" presStyleCnt="5"/>
      <dgm:spPr/>
    </dgm:pt>
    <dgm:pt modelId="{535D4F64-8D03-4158-BBA7-D2FA5B0DB29A}" type="pres">
      <dgm:prSet presAssocID="{7C936596-8E9D-4219-BB05-984DD5659428}"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mbulance"/>
        </a:ext>
      </dgm:extLst>
    </dgm:pt>
    <dgm:pt modelId="{0BC8BCCA-016F-4BE6-BD80-9C4B2953A817}" type="pres">
      <dgm:prSet presAssocID="{7C936596-8E9D-4219-BB05-984DD5659428}" presName="spaceRect" presStyleCnt="0"/>
      <dgm:spPr/>
    </dgm:pt>
    <dgm:pt modelId="{795FF420-6C4A-4A92-82C0-9E884E01531F}" type="pres">
      <dgm:prSet presAssocID="{7C936596-8E9D-4219-BB05-984DD5659428}" presName="parTx" presStyleLbl="revTx" presStyleIdx="2" presStyleCnt="5">
        <dgm:presLayoutVars>
          <dgm:chMax val="0"/>
          <dgm:chPref val="0"/>
        </dgm:presLayoutVars>
      </dgm:prSet>
      <dgm:spPr/>
    </dgm:pt>
    <dgm:pt modelId="{1E3EE5C0-3294-4C25-A0FD-3C010D25ABFC}" type="pres">
      <dgm:prSet presAssocID="{40BD9AFA-502C-4DF4-B136-A16DE6323DE1}" presName="sibTrans" presStyleCnt="0"/>
      <dgm:spPr/>
    </dgm:pt>
    <dgm:pt modelId="{6294FEC6-529A-4C15-9A87-A61867CB1126}" type="pres">
      <dgm:prSet presAssocID="{C902D296-0E73-48C0-90F5-655BAF051E95}" presName="compNode" presStyleCnt="0"/>
      <dgm:spPr/>
    </dgm:pt>
    <dgm:pt modelId="{2496B52C-61BC-48D7-8D06-1E45FE1F206D}" type="pres">
      <dgm:prSet presAssocID="{C902D296-0E73-48C0-90F5-655BAF051E95}" presName="bgRect" presStyleLbl="bgShp" presStyleIdx="3" presStyleCnt="5"/>
      <dgm:spPr/>
    </dgm:pt>
    <dgm:pt modelId="{0406FBFD-0E5B-4D9B-AAE5-F0912945C06C}" type="pres">
      <dgm:prSet presAssocID="{C902D296-0E73-48C0-90F5-655BAF051E95}" presName="iconRect" presStyleLbl="node1" presStyleIdx="3" presStyleCnt="5"/>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E5FE8D44-2F31-4BEA-A189-809B3AD4B0EA}" type="pres">
      <dgm:prSet presAssocID="{C902D296-0E73-48C0-90F5-655BAF051E95}" presName="spaceRect" presStyleCnt="0"/>
      <dgm:spPr/>
    </dgm:pt>
    <dgm:pt modelId="{6135ACC1-FCB6-46E3-A101-0FF4488ABC34}" type="pres">
      <dgm:prSet presAssocID="{C902D296-0E73-48C0-90F5-655BAF051E95}" presName="parTx" presStyleLbl="revTx" presStyleIdx="3" presStyleCnt="5">
        <dgm:presLayoutVars>
          <dgm:chMax val="0"/>
          <dgm:chPref val="0"/>
        </dgm:presLayoutVars>
      </dgm:prSet>
      <dgm:spPr/>
    </dgm:pt>
    <dgm:pt modelId="{5687DBED-4734-463B-9528-5032150A9A4A}" type="pres">
      <dgm:prSet presAssocID="{1859F84C-81E3-4843-B626-BF8163311365}" presName="sibTrans" presStyleCnt="0"/>
      <dgm:spPr/>
    </dgm:pt>
    <dgm:pt modelId="{91584A13-F409-4D57-98F3-6E74BB88AD20}" type="pres">
      <dgm:prSet presAssocID="{52D11BE3-0B7C-4C9B-BA7E-09CB5D3FF53C}" presName="compNode" presStyleCnt="0"/>
      <dgm:spPr/>
    </dgm:pt>
    <dgm:pt modelId="{856BF2D8-C7CD-4749-9F97-2A35B7C70D5F}" type="pres">
      <dgm:prSet presAssocID="{52D11BE3-0B7C-4C9B-BA7E-09CB5D3FF53C}" presName="bgRect" presStyleLbl="bgShp" presStyleIdx="4" presStyleCnt="5"/>
      <dgm:spPr/>
    </dgm:pt>
    <dgm:pt modelId="{1412DF64-44E2-4EC9-AE68-195F4B6407CD}" type="pres">
      <dgm:prSet presAssocID="{52D11BE3-0B7C-4C9B-BA7E-09CB5D3FF53C}" presName="iconRect" presStyleLbl="node1" presStyleIdx="4" presStyleCnt="5"/>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Irritant"/>
        </a:ext>
      </dgm:extLst>
    </dgm:pt>
    <dgm:pt modelId="{9F0C2DBA-A0F9-40E4-9F8F-A138D3B7CF55}" type="pres">
      <dgm:prSet presAssocID="{52D11BE3-0B7C-4C9B-BA7E-09CB5D3FF53C}" presName="spaceRect" presStyleCnt="0"/>
      <dgm:spPr/>
    </dgm:pt>
    <dgm:pt modelId="{5EDAEC94-D62E-45D2-ACBC-7E07B206E0A5}" type="pres">
      <dgm:prSet presAssocID="{52D11BE3-0B7C-4C9B-BA7E-09CB5D3FF53C}" presName="parTx" presStyleLbl="revTx" presStyleIdx="4" presStyleCnt="5">
        <dgm:presLayoutVars>
          <dgm:chMax val="0"/>
          <dgm:chPref val="0"/>
        </dgm:presLayoutVars>
      </dgm:prSet>
      <dgm:spPr/>
    </dgm:pt>
  </dgm:ptLst>
  <dgm:cxnLst>
    <dgm:cxn modelId="{A6CEC442-405C-4F05-979E-1845FE9CBA82}" type="presOf" srcId="{7C936596-8E9D-4219-BB05-984DD5659428}" destId="{795FF420-6C4A-4A92-82C0-9E884E01531F}" srcOrd="0" destOrd="0" presId="urn:microsoft.com/office/officeart/2018/2/layout/IconVerticalSolidList"/>
    <dgm:cxn modelId="{3D006847-7875-484A-B916-4952B3413767}" type="presOf" srcId="{B2278CAD-FA15-4866-A745-8BCB7BAD13C8}" destId="{DD866684-8B83-4829-93CF-06A7281FA636}" srcOrd="0" destOrd="0" presId="urn:microsoft.com/office/officeart/2018/2/layout/IconVerticalSolidList"/>
    <dgm:cxn modelId="{C25A3D72-7210-4D81-A31E-5F3E89C00BFA}" type="presOf" srcId="{C902D296-0E73-48C0-90F5-655BAF051E95}" destId="{6135ACC1-FCB6-46E3-A101-0FF4488ABC34}" srcOrd="0" destOrd="0" presId="urn:microsoft.com/office/officeart/2018/2/layout/IconVerticalSolidList"/>
    <dgm:cxn modelId="{34173C76-C52A-4420-8858-9ABA780F3822}" type="presOf" srcId="{36646D5B-3048-463E-BCF6-AA3AC7BD6D20}" destId="{A7C2CA5D-B8D0-43C1-8065-5361F249BF09}" srcOrd="0" destOrd="0" presId="urn:microsoft.com/office/officeart/2018/2/layout/IconVerticalSolidList"/>
    <dgm:cxn modelId="{8810C459-544E-46A4-B868-DB3C6D245A83}" srcId="{B09B6643-DA1A-4904-BDF9-10CD5724B3CA}" destId="{C902D296-0E73-48C0-90F5-655BAF051E95}" srcOrd="3" destOrd="0" parTransId="{C502EB7D-4293-4715-8E6C-251241B2B131}" sibTransId="{1859F84C-81E3-4843-B626-BF8163311365}"/>
    <dgm:cxn modelId="{626F117F-A0C2-4001-B194-0A77329DFB14}" srcId="{B09B6643-DA1A-4904-BDF9-10CD5724B3CA}" destId="{7C936596-8E9D-4219-BB05-984DD5659428}" srcOrd="2" destOrd="0" parTransId="{D9956248-3A61-4AF3-B81F-196CD4571D10}" sibTransId="{40BD9AFA-502C-4DF4-B136-A16DE6323DE1}"/>
    <dgm:cxn modelId="{FAB8429A-0BFB-4BDF-901F-C0E16C74B246}" srcId="{B09B6643-DA1A-4904-BDF9-10CD5724B3CA}" destId="{B2278CAD-FA15-4866-A745-8BCB7BAD13C8}" srcOrd="1" destOrd="0" parTransId="{D1D5FA91-361C-40FD-8AA0-09FE8A1FEB95}" sibTransId="{5D57599E-070C-4D83-99BC-5202426F5F94}"/>
    <dgm:cxn modelId="{A726D69C-BCEE-404D-8D99-FAACCA990B46}" srcId="{B09B6643-DA1A-4904-BDF9-10CD5724B3CA}" destId="{52D11BE3-0B7C-4C9B-BA7E-09CB5D3FF53C}" srcOrd="4" destOrd="0" parTransId="{13B8BE27-7CAF-4702-B60A-4565BAA90C86}" sibTransId="{27B2C487-93E6-4BA2-BA0D-B9E6CD6AC536}"/>
    <dgm:cxn modelId="{FC2334E0-E4C9-44B0-BCDA-04EE0184815D}" srcId="{B09B6643-DA1A-4904-BDF9-10CD5724B3CA}" destId="{36646D5B-3048-463E-BCF6-AA3AC7BD6D20}" srcOrd="0" destOrd="0" parTransId="{85C36315-DABE-42E4-939F-25E386BFD446}" sibTransId="{840D1771-9EC6-4C2D-B8C2-172722A6D2F6}"/>
    <dgm:cxn modelId="{44045AE9-BE26-4D10-9A78-AEF33DE2DF1F}" type="presOf" srcId="{52D11BE3-0B7C-4C9B-BA7E-09CB5D3FF53C}" destId="{5EDAEC94-D62E-45D2-ACBC-7E07B206E0A5}" srcOrd="0" destOrd="0" presId="urn:microsoft.com/office/officeart/2018/2/layout/IconVerticalSolidList"/>
    <dgm:cxn modelId="{55BE8FF8-C013-4649-8143-9430EE892BCD}" type="presOf" srcId="{B09B6643-DA1A-4904-BDF9-10CD5724B3CA}" destId="{58236661-2896-45B0-B1DC-7F604D41A0BB}" srcOrd="0" destOrd="0" presId="urn:microsoft.com/office/officeart/2018/2/layout/IconVerticalSolidList"/>
    <dgm:cxn modelId="{F7DED8DA-ED84-4E3C-8132-BC6FFB9C16DA}" type="presParOf" srcId="{58236661-2896-45B0-B1DC-7F604D41A0BB}" destId="{3D50598B-C951-4CE7-8BAE-E2E1E26A3C68}" srcOrd="0" destOrd="0" presId="urn:microsoft.com/office/officeart/2018/2/layout/IconVerticalSolidList"/>
    <dgm:cxn modelId="{8C62916F-86E4-4794-B600-FD0FD64DF5BC}" type="presParOf" srcId="{3D50598B-C951-4CE7-8BAE-E2E1E26A3C68}" destId="{8E213606-B293-4611-B72A-1DEB7088D6C4}" srcOrd="0" destOrd="0" presId="urn:microsoft.com/office/officeart/2018/2/layout/IconVerticalSolidList"/>
    <dgm:cxn modelId="{93868344-BDE8-4F05-A9B7-FB5F645A4FBB}" type="presParOf" srcId="{3D50598B-C951-4CE7-8BAE-E2E1E26A3C68}" destId="{CF210358-0516-415A-97FF-A9B56431EBD5}" srcOrd="1" destOrd="0" presId="urn:microsoft.com/office/officeart/2018/2/layout/IconVerticalSolidList"/>
    <dgm:cxn modelId="{5CF3483B-3614-4A30-87EC-2BA52CC2E7A5}" type="presParOf" srcId="{3D50598B-C951-4CE7-8BAE-E2E1E26A3C68}" destId="{D5FA3C64-09BC-4FF7-95A6-FCE97BD2E331}" srcOrd="2" destOrd="0" presId="urn:microsoft.com/office/officeart/2018/2/layout/IconVerticalSolidList"/>
    <dgm:cxn modelId="{772949DE-3C8D-47A0-AB41-7E209365D80F}" type="presParOf" srcId="{3D50598B-C951-4CE7-8BAE-E2E1E26A3C68}" destId="{A7C2CA5D-B8D0-43C1-8065-5361F249BF09}" srcOrd="3" destOrd="0" presId="urn:microsoft.com/office/officeart/2018/2/layout/IconVerticalSolidList"/>
    <dgm:cxn modelId="{7BD7E313-C3A7-4F2B-BF24-0B0A6F722CB1}" type="presParOf" srcId="{58236661-2896-45B0-B1DC-7F604D41A0BB}" destId="{A431C426-C864-4C1B-ABC9-1631C5EF764A}" srcOrd="1" destOrd="0" presId="urn:microsoft.com/office/officeart/2018/2/layout/IconVerticalSolidList"/>
    <dgm:cxn modelId="{92A909C6-27D7-40C6-BC55-BACDB83E6628}" type="presParOf" srcId="{58236661-2896-45B0-B1DC-7F604D41A0BB}" destId="{1BF9D7BA-555F-462D-8F6E-698662764947}" srcOrd="2" destOrd="0" presId="urn:microsoft.com/office/officeart/2018/2/layout/IconVerticalSolidList"/>
    <dgm:cxn modelId="{37D27155-8F20-45E4-9F29-3B10D5492E95}" type="presParOf" srcId="{1BF9D7BA-555F-462D-8F6E-698662764947}" destId="{D6208E3E-1EC3-4613-B770-0296451E82BA}" srcOrd="0" destOrd="0" presId="urn:microsoft.com/office/officeart/2018/2/layout/IconVerticalSolidList"/>
    <dgm:cxn modelId="{FE508900-F2AD-4928-A621-057C6EC19709}" type="presParOf" srcId="{1BF9D7BA-555F-462D-8F6E-698662764947}" destId="{994DA5B5-63D9-467E-9599-D4DA40767529}" srcOrd="1" destOrd="0" presId="urn:microsoft.com/office/officeart/2018/2/layout/IconVerticalSolidList"/>
    <dgm:cxn modelId="{D663CBAB-7E82-48F6-8BF6-956C677EC7CA}" type="presParOf" srcId="{1BF9D7BA-555F-462D-8F6E-698662764947}" destId="{D7787729-E2E3-41C9-8558-5E0F33F3109D}" srcOrd="2" destOrd="0" presId="urn:microsoft.com/office/officeart/2018/2/layout/IconVerticalSolidList"/>
    <dgm:cxn modelId="{D2F747E9-FF9C-43FB-976D-BD21D428FAF6}" type="presParOf" srcId="{1BF9D7BA-555F-462D-8F6E-698662764947}" destId="{DD866684-8B83-4829-93CF-06A7281FA636}" srcOrd="3" destOrd="0" presId="urn:microsoft.com/office/officeart/2018/2/layout/IconVerticalSolidList"/>
    <dgm:cxn modelId="{908F4D08-2F8E-41CB-BF2F-D8BE7832CC90}" type="presParOf" srcId="{58236661-2896-45B0-B1DC-7F604D41A0BB}" destId="{B8DA8191-8361-48CC-93DC-5329610FD46B}" srcOrd="3" destOrd="0" presId="urn:microsoft.com/office/officeart/2018/2/layout/IconVerticalSolidList"/>
    <dgm:cxn modelId="{CCA431AE-3E29-40E3-BDFF-997DEDCF62D0}" type="presParOf" srcId="{58236661-2896-45B0-B1DC-7F604D41A0BB}" destId="{8ADA3F6D-59FB-458D-925F-BA941E315158}" srcOrd="4" destOrd="0" presId="urn:microsoft.com/office/officeart/2018/2/layout/IconVerticalSolidList"/>
    <dgm:cxn modelId="{412BE978-585D-455F-96C4-9F8CCA11017C}" type="presParOf" srcId="{8ADA3F6D-59FB-458D-925F-BA941E315158}" destId="{FC327D78-ADD3-4E1D-9A0F-A56C2C5F9CBE}" srcOrd="0" destOrd="0" presId="urn:microsoft.com/office/officeart/2018/2/layout/IconVerticalSolidList"/>
    <dgm:cxn modelId="{BB9EA287-1422-4CC9-B329-E66D8E4FDF4A}" type="presParOf" srcId="{8ADA3F6D-59FB-458D-925F-BA941E315158}" destId="{535D4F64-8D03-4158-BBA7-D2FA5B0DB29A}" srcOrd="1" destOrd="0" presId="urn:microsoft.com/office/officeart/2018/2/layout/IconVerticalSolidList"/>
    <dgm:cxn modelId="{9C5674B5-62F2-482D-8006-10B4CD92D30B}" type="presParOf" srcId="{8ADA3F6D-59FB-458D-925F-BA941E315158}" destId="{0BC8BCCA-016F-4BE6-BD80-9C4B2953A817}" srcOrd="2" destOrd="0" presId="urn:microsoft.com/office/officeart/2018/2/layout/IconVerticalSolidList"/>
    <dgm:cxn modelId="{4747B3A3-A725-409A-BA35-22315C92354E}" type="presParOf" srcId="{8ADA3F6D-59FB-458D-925F-BA941E315158}" destId="{795FF420-6C4A-4A92-82C0-9E884E01531F}" srcOrd="3" destOrd="0" presId="urn:microsoft.com/office/officeart/2018/2/layout/IconVerticalSolidList"/>
    <dgm:cxn modelId="{005638FD-2DFF-4BBD-A258-6A4BA49C20F8}" type="presParOf" srcId="{58236661-2896-45B0-B1DC-7F604D41A0BB}" destId="{1E3EE5C0-3294-4C25-A0FD-3C010D25ABFC}" srcOrd="5" destOrd="0" presId="urn:microsoft.com/office/officeart/2018/2/layout/IconVerticalSolidList"/>
    <dgm:cxn modelId="{3D5E338A-4639-48C8-9042-F16B03182C46}" type="presParOf" srcId="{58236661-2896-45B0-B1DC-7F604D41A0BB}" destId="{6294FEC6-529A-4C15-9A87-A61867CB1126}" srcOrd="6" destOrd="0" presId="urn:microsoft.com/office/officeart/2018/2/layout/IconVerticalSolidList"/>
    <dgm:cxn modelId="{35BD2C63-1277-4F33-BF84-E6EA2AD4EA9F}" type="presParOf" srcId="{6294FEC6-529A-4C15-9A87-A61867CB1126}" destId="{2496B52C-61BC-48D7-8D06-1E45FE1F206D}" srcOrd="0" destOrd="0" presId="urn:microsoft.com/office/officeart/2018/2/layout/IconVerticalSolidList"/>
    <dgm:cxn modelId="{C84FB775-9515-4E97-905F-BCE37BA8E985}" type="presParOf" srcId="{6294FEC6-529A-4C15-9A87-A61867CB1126}" destId="{0406FBFD-0E5B-4D9B-AAE5-F0912945C06C}" srcOrd="1" destOrd="0" presId="urn:microsoft.com/office/officeart/2018/2/layout/IconVerticalSolidList"/>
    <dgm:cxn modelId="{40967B2D-9B0A-49DC-9DF3-C24E1B953F0E}" type="presParOf" srcId="{6294FEC6-529A-4C15-9A87-A61867CB1126}" destId="{E5FE8D44-2F31-4BEA-A189-809B3AD4B0EA}" srcOrd="2" destOrd="0" presId="urn:microsoft.com/office/officeart/2018/2/layout/IconVerticalSolidList"/>
    <dgm:cxn modelId="{CA6F0275-BF73-4973-95C2-27030D4CBDD2}" type="presParOf" srcId="{6294FEC6-529A-4C15-9A87-A61867CB1126}" destId="{6135ACC1-FCB6-46E3-A101-0FF4488ABC34}" srcOrd="3" destOrd="0" presId="urn:microsoft.com/office/officeart/2018/2/layout/IconVerticalSolidList"/>
    <dgm:cxn modelId="{B743A8B3-FAC4-44B9-9167-D2F7B02557E5}" type="presParOf" srcId="{58236661-2896-45B0-B1DC-7F604D41A0BB}" destId="{5687DBED-4734-463B-9528-5032150A9A4A}" srcOrd="7" destOrd="0" presId="urn:microsoft.com/office/officeart/2018/2/layout/IconVerticalSolidList"/>
    <dgm:cxn modelId="{708B137E-49D8-4F0F-8342-290B7421123A}" type="presParOf" srcId="{58236661-2896-45B0-B1DC-7F604D41A0BB}" destId="{91584A13-F409-4D57-98F3-6E74BB88AD20}" srcOrd="8" destOrd="0" presId="urn:microsoft.com/office/officeart/2018/2/layout/IconVerticalSolidList"/>
    <dgm:cxn modelId="{3E3929DC-5FDF-4A80-B2EC-259E3B9F9ABC}" type="presParOf" srcId="{91584A13-F409-4D57-98F3-6E74BB88AD20}" destId="{856BF2D8-C7CD-4749-9F97-2A35B7C70D5F}" srcOrd="0" destOrd="0" presId="urn:microsoft.com/office/officeart/2018/2/layout/IconVerticalSolidList"/>
    <dgm:cxn modelId="{5AB45053-909F-4A4A-806C-4F4EFBFE52CF}" type="presParOf" srcId="{91584A13-F409-4D57-98F3-6E74BB88AD20}" destId="{1412DF64-44E2-4EC9-AE68-195F4B6407CD}" srcOrd="1" destOrd="0" presId="urn:microsoft.com/office/officeart/2018/2/layout/IconVerticalSolidList"/>
    <dgm:cxn modelId="{41DD2632-7270-4BDF-8C19-F0573874258E}" type="presParOf" srcId="{91584A13-F409-4D57-98F3-6E74BB88AD20}" destId="{9F0C2DBA-A0F9-40E4-9F8F-A138D3B7CF55}" srcOrd="2" destOrd="0" presId="urn:microsoft.com/office/officeart/2018/2/layout/IconVerticalSolidList"/>
    <dgm:cxn modelId="{BA30B740-3844-461E-9C97-6C93F985E660}" type="presParOf" srcId="{91584A13-F409-4D57-98F3-6E74BB88AD20}" destId="{5EDAEC94-D62E-45D2-ACBC-7E07B206E0A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794D6C-FC88-49BC-A5AA-A73C487E4E9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14A575D-72FC-48D6-9197-5EB8C5BD9BCD}">
      <dgm:prSet/>
      <dgm:spPr/>
      <dgm:t>
        <a:bodyPr/>
        <a:lstStyle/>
        <a:p>
          <a:r>
            <a:rPr lang="nb-NO"/>
            <a:t>Vurder å behandle surkling i sentrale luftveier hos den døende pasienten</a:t>
          </a:r>
          <a:endParaRPr lang="en-US"/>
        </a:p>
      </dgm:t>
    </dgm:pt>
    <dgm:pt modelId="{B1A0AEC9-C24A-4E43-BBE6-818DF40C2118}" type="parTrans" cxnId="{4223B6B1-F59E-48A6-96CE-419D3C334D99}">
      <dgm:prSet/>
      <dgm:spPr/>
      <dgm:t>
        <a:bodyPr/>
        <a:lstStyle/>
        <a:p>
          <a:endParaRPr lang="en-US"/>
        </a:p>
      </dgm:t>
    </dgm:pt>
    <dgm:pt modelId="{D145CAE4-B5CF-40B3-939F-B0F8F6E87C62}" type="sibTrans" cxnId="{4223B6B1-F59E-48A6-96CE-419D3C334D99}">
      <dgm:prSet/>
      <dgm:spPr/>
      <dgm:t>
        <a:bodyPr/>
        <a:lstStyle/>
        <a:p>
          <a:endParaRPr lang="en-US"/>
        </a:p>
      </dgm:t>
    </dgm:pt>
    <dgm:pt modelId="{1729785C-1E58-4CA6-8B3B-6CF64F2130C4}">
      <dgm:prSet/>
      <dgm:spPr/>
      <dgm:t>
        <a:bodyPr/>
        <a:lstStyle/>
        <a:p>
          <a:r>
            <a:rPr lang="nb-NO"/>
            <a:t>Vurder hvilke symptomer som kan oppstå og legg en plan for mulige behov for legemidler og hvilken administrasjonsform som skal benyttes. Sørg for at legemidlene er tilgjengelige der pasienten behandles</a:t>
          </a:r>
          <a:endParaRPr lang="en-US"/>
        </a:p>
      </dgm:t>
    </dgm:pt>
    <dgm:pt modelId="{EF7910C2-3D7F-458B-A0D2-CBBCE41BDC53}" type="parTrans" cxnId="{B24ADCD5-F518-4E65-B670-370CD356F7E2}">
      <dgm:prSet/>
      <dgm:spPr/>
      <dgm:t>
        <a:bodyPr/>
        <a:lstStyle/>
        <a:p>
          <a:endParaRPr lang="en-US"/>
        </a:p>
      </dgm:t>
    </dgm:pt>
    <dgm:pt modelId="{93B39300-1C69-49EE-A498-FEBB286FE954}" type="sibTrans" cxnId="{B24ADCD5-F518-4E65-B670-370CD356F7E2}">
      <dgm:prSet/>
      <dgm:spPr/>
      <dgm:t>
        <a:bodyPr/>
        <a:lstStyle/>
        <a:p>
          <a:endParaRPr lang="en-US"/>
        </a:p>
      </dgm:t>
    </dgm:pt>
    <dgm:pt modelId="{7F3783DF-A56E-4A77-9B0B-F56C6BB9DD7F}">
      <dgm:prSet/>
      <dgm:spPr/>
      <dgm:t>
        <a:bodyPr/>
        <a:lstStyle/>
        <a:p>
          <a:r>
            <a:rPr lang="nb-NO">
              <a:hlinkClick xmlns:r="http://schemas.openxmlformats.org/officeDocument/2006/relationships" r:id="rId1"/>
            </a:rPr>
            <a:t>https://www.helsedirektoratet.no/faglige-rad/lindrende-behandling-i-livets-sluttfase</a:t>
          </a:r>
          <a:r>
            <a:rPr lang="nb-NO"/>
            <a:t> </a:t>
          </a:r>
          <a:endParaRPr lang="en-US"/>
        </a:p>
      </dgm:t>
    </dgm:pt>
    <dgm:pt modelId="{30B2E2AB-3EEB-4739-9A5A-68BA31A9EB43}" type="parTrans" cxnId="{54BD6E8B-9FC6-4F19-B0D6-5B1AD0EEDC78}">
      <dgm:prSet/>
      <dgm:spPr/>
      <dgm:t>
        <a:bodyPr/>
        <a:lstStyle/>
        <a:p>
          <a:endParaRPr lang="en-US"/>
        </a:p>
      </dgm:t>
    </dgm:pt>
    <dgm:pt modelId="{61E9B76E-E0A9-4775-AC51-2C9F3B81A12C}" type="sibTrans" cxnId="{54BD6E8B-9FC6-4F19-B0D6-5B1AD0EEDC78}">
      <dgm:prSet/>
      <dgm:spPr/>
      <dgm:t>
        <a:bodyPr/>
        <a:lstStyle/>
        <a:p>
          <a:endParaRPr lang="en-US"/>
        </a:p>
      </dgm:t>
    </dgm:pt>
    <dgm:pt modelId="{5EFDF173-5F42-4463-8046-11827A09B83E}" type="pres">
      <dgm:prSet presAssocID="{C9794D6C-FC88-49BC-A5AA-A73C487E4E9E}" presName="root" presStyleCnt="0">
        <dgm:presLayoutVars>
          <dgm:dir/>
          <dgm:resizeHandles val="exact"/>
        </dgm:presLayoutVars>
      </dgm:prSet>
      <dgm:spPr/>
    </dgm:pt>
    <dgm:pt modelId="{9BE5EB01-A3BA-4302-B92B-1F05AF420B6C}" type="pres">
      <dgm:prSet presAssocID="{D14A575D-72FC-48D6-9197-5EB8C5BD9BCD}" presName="compNode" presStyleCnt="0"/>
      <dgm:spPr/>
    </dgm:pt>
    <dgm:pt modelId="{1A9037D2-D35B-447F-B3E9-88B9A0BD35EC}" type="pres">
      <dgm:prSet presAssocID="{D14A575D-72FC-48D6-9197-5EB8C5BD9BCD}" presName="bgRect" presStyleLbl="bgShp" presStyleIdx="0" presStyleCnt="3"/>
      <dgm:spPr/>
    </dgm:pt>
    <dgm:pt modelId="{B051199A-0D56-43AC-9358-95F32A501058}" type="pres">
      <dgm:prSet presAssocID="{D14A575D-72FC-48D6-9197-5EB8C5BD9BCD}" presName="iconRect" presStyleLbl="node1" presStyleIdx="0" presStyleCnt="3"/>
      <dgm:spPr>
        <a:blipFill>
          <a:blip xmlns:r="http://schemas.openxmlformats.org/officeDocument/2006/relationships"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Kidney"/>
        </a:ext>
      </dgm:extLst>
    </dgm:pt>
    <dgm:pt modelId="{F1D64119-053E-4434-AEE8-69F9282DE5CF}" type="pres">
      <dgm:prSet presAssocID="{D14A575D-72FC-48D6-9197-5EB8C5BD9BCD}" presName="spaceRect" presStyleCnt="0"/>
      <dgm:spPr/>
    </dgm:pt>
    <dgm:pt modelId="{8384FA85-CD67-4B42-AD42-D403F3560134}" type="pres">
      <dgm:prSet presAssocID="{D14A575D-72FC-48D6-9197-5EB8C5BD9BCD}" presName="parTx" presStyleLbl="revTx" presStyleIdx="0" presStyleCnt="3">
        <dgm:presLayoutVars>
          <dgm:chMax val="0"/>
          <dgm:chPref val="0"/>
        </dgm:presLayoutVars>
      </dgm:prSet>
      <dgm:spPr/>
    </dgm:pt>
    <dgm:pt modelId="{EB4EE047-BB1C-436F-B5B1-478C2304C8D8}" type="pres">
      <dgm:prSet presAssocID="{D145CAE4-B5CF-40B3-939F-B0F8F6E87C62}" presName="sibTrans" presStyleCnt="0"/>
      <dgm:spPr/>
    </dgm:pt>
    <dgm:pt modelId="{26EDE67B-39DF-4098-9138-A96CC605A9DB}" type="pres">
      <dgm:prSet presAssocID="{1729785C-1E58-4CA6-8B3B-6CF64F2130C4}" presName="compNode" presStyleCnt="0"/>
      <dgm:spPr/>
    </dgm:pt>
    <dgm:pt modelId="{40344597-D39F-4EAC-A49C-3A2E747E792D}" type="pres">
      <dgm:prSet presAssocID="{1729785C-1E58-4CA6-8B3B-6CF64F2130C4}" presName="bgRect" presStyleLbl="bgShp" presStyleIdx="1" presStyleCnt="3"/>
      <dgm:spPr/>
    </dgm:pt>
    <dgm:pt modelId="{DB050DDD-F7F4-4738-80E4-0DA5E765E8D2}" type="pres">
      <dgm:prSet presAssocID="{1729785C-1E58-4CA6-8B3B-6CF64F2130C4}" presName="iconRect" presStyleLbl="node1" presStyleIdx="1" presStyleCnt="3"/>
      <dgm:spPr>
        <a:blipFill>
          <a:blip xmlns:r="http://schemas.openxmlformats.org/officeDocument/2006/relationships"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Skeleton"/>
        </a:ext>
      </dgm:extLst>
    </dgm:pt>
    <dgm:pt modelId="{968F9E35-95E3-4C52-83AC-C4F57452E109}" type="pres">
      <dgm:prSet presAssocID="{1729785C-1E58-4CA6-8B3B-6CF64F2130C4}" presName="spaceRect" presStyleCnt="0"/>
      <dgm:spPr/>
    </dgm:pt>
    <dgm:pt modelId="{BE0B4B9E-59D8-4BC0-A135-4D9572595274}" type="pres">
      <dgm:prSet presAssocID="{1729785C-1E58-4CA6-8B3B-6CF64F2130C4}" presName="parTx" presStyleLbl="revTx" presStyleIdx="1" presStyleCnt="3">
        <dgm:presLayoutVars>
          <dgm:chMax val="0"/>
          <dgm:chPref val="0"/>
        </dgm:presLayoutVars>
      </dgm:prSet>
      <dgm:spPr/>
    </dgm:pt>
    <dgm:pt modelId="{E81CCB19-21B9-4CB3-A806-E4B5530B8AE8}" type="pres">
      <dgm:prSet presAssocID="{93B39300-1C69-49EE-A498-FEBB286FE954}" presName="sibTrans" presStyleCnt="0"/>
      <dgm:spPr/>
    </dgm:pt>
    <dgm:pt modelId="{E75372BA-445D-4D10-A19E-9A83D14D1AFC}" type="pres">
      <dgm:prSet presAssocID="{7F3783DF-A56E-4A77-9B0B-F56C6BB9DD7F}" presName="compNode" presStyleCnt="0"/>
      <dgm:spPr/>
    </dgm:pt>
    <dgm:pt modelId="{510FFAE7-58CE-4136-BE03-C9E4C7DE3CE6}" type="pres">
      <dgm:prSet presAssocID="{7F3783DF-A56E-4A77-9B0B-F56C6BB9DD7F}" presName="bgRect" presStyleLbl="bgShp" presStyleIdx="2" presStyleCnt="3"/>
      <dgm:spPr/>
    </dgm:pt>
    <dgm:pt modelId="{EB85915D-5BDE-4F29-AEDD-6E12AF4E78CE}" type="pres">
      <dgm:prSet presAssocID="{7F3783DF-A56E-4A77-9B0B-F56C6BB9DD7F}" presName="iconRect" presStyleLbl="node1" presStyleIdx="2" presStyleCnt="3"/>
      <dgm:spPr>
        <a:blipFill>
          <a:blip xmlns:r="http://schemas.openxmlformats.org/officeDocument/2006/relationships"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Marker"/>
        </a:ext>
      </dgm:extLst>
    </dgm:pt>
    <dgm:pt modelId="{1CB0EF89-A8A6-4248-8198-8D8695702DDB}" type="pres">
      <dgm:prSet presAssocID="{7F3783DF-A56E-4A77-9B0B-F56C6BB9DD7F}" presName="spaceRect" presStyleCnt="0"/>
      <dgm:spPr/>
    </dgm:pt>
    <dgm:pt modelId="{76EC6F01-6249-46F5-9054-7E72C29405D3}" type="pres">
      <dgm:prSet presAssocID="{7F3783DF-A56E-4A77-9B0B-F56C6BB9DD7F}" presName="parTx" presStyleLbl="revTx" presStyleIdx="2" presStyleCnt="3">
        <dgm:presLayoutVars>
          <dgm:chMax val="0"/>
          <dgm:chPref val="0"/>
        </dgm:presLayoutVars>
      </dgm:prSet>
      <dgm:spPr/>
    </dgm:pt>
  </dgm:ptLst>
  <dgm:cxnLst>
    <dgm:cxn modelId="{C6D9FD19-40A0-40BF-95F9-522092DCB039}" type="presOf" srcId="{7F3783DF-A56E-4A77-9B0B-F56C6BB9DD7F}" destId="{76EC6F01-6249-46F5-9054-7E72C29405D3}" srcOrd="0" destOrd="0" presId="urn:microsoft.com/office/officeart/2018/2/layout/IconVerticalSolidList"/>
    <dgm:cxn modelId="{AB26842C-F16A-4639-BFB1-3CCCD3ECF5B9}" type="presOf" srcId="{D14A575D-72FC-48D6-9197-5EB8C5BD9BCD}" destId="{8384FA85-CD67-4B42-AD42-D403F3560134}" srcOrd="0" destOrd="0" presId="urn:microsoft.com/office/officeart/2018/2/layout/IconVerticalSolidList"/>
    <dgm:cxn modelId="{EB5F0940-7A19-4635-9DC1-3DFB9C0DB742}" type="presOf" srcId="{1729785C-1E58-4CA6-8B3B-6CF64F2130C4}" destId="{BE0B4B9E-59D8-4BC0-A135-4D9572595274}" srcOrd="0" destOrd="0" presId="urn:microsoft.com/office/officeart/2018/2/layout/IconVerticalSolidList"/>
    <dgm:cxn modelId="{DF5C9D87-9501-4597-ABB5-F3575D038192}" type="presOf" srcId="{C9794D6C-FC88-49BC-A5AA-A73C487E4E9E}" destId="{5EFDF173-5F42-4463-8046-11827A09B83E}" srcOrd="0" destOrd="0" presId="urn:microsoft.com/office/officeart/2018/2/layout/IconVerticalSolidList"/>
    <dgm:cxn modelId="{54BD6E8B-9FC6-4F19-B0D6-5B1AD0EEDC78}" srcId="{C9794D6C-FC88-49BC-A5AA-A73C487E4E9E}" destId="{7F3783DF-A56E-4A77-9B0B-F56C6BB9DD7F}" srcOrd="2" destOrd="0" parTransId="{30B2E2AB-3EEB-4739-9A5A-68BA31A9EB43}" sibTransId="{61E9B76E-E0A9-4775-AC51-2C9F3B81A12C}"/>
    <dgm:cxn modelId="{4223B6B1-F59E-48A6-96CE-419D3C334D99}" srcId="{C9794D6C-FC88-49BC-A5AA-A73C487E4E9E}" destId="{D14A575D-72FC-48D6-9197-5EB8C5BD9BCD}" srcOrd="0" destOrd="0" parTransId="{B1A0AEC9-C24A-4E43-BBE6-818DF40C2118}" sibTransId="{D145CAE4-B5CF-40B3-939F-B0F8F6E87C62}"/>
    <dgm:cxn modelId="{B24ADCD5-F518-4E65-B670-370CD356F7E2}" srcId="{C9794D6C-FC88-49BC-A5AA-A73C487E4E9E}" destId="{1729785C-1E58-4CA6-8B3B-6CF64F2130C4}" srcOrd="1" destOrd="0" parTransId="{EF7910C2-3D7F-458B-A0D2-CBBCE41BDC53}" sibTransId="{93B39300-1C69-49EE-A498-FEBB286FE954}"/>
    <dgm:cxn modelId="{108B4D6B-8270-48E5-A87D-8A0A7EB98CDD}" type="presParOf" srcId="{5EFDF173-5F42-4463-8046-11827A09B83E}" destId="{9BE5EB01-A3BA-4302-B92B-1F05AF420B6C}" srcOrd="0" destOrd="0" presId="urn:microsoft.com/office/officeart/2018/2/layout/IconVerticalSolidList"/>
    <dgm:cxn modelId="{8B1F32A8-652B-4C0E-BFAC-9E7944D1285F}" type="presParOf" srcId="{9BE5EB01-A3BA-4302-B92B-1F05AF420B6C}" destId="{1A9037D2-D35B-447F-B3E9-88B9A0BD35EC}" srcOrd="0" destOrd="0" presId="urn:microsoft.com/office/officeart/2018/2/layout/IconVerticalSolidList"/>
    <dgm:cxn modelId="{5BDB354B-08A4-48F2-B42D-3EA9DF407313}" type="presParOf" srcId="{9BE5EB01-A3BA-4302-B92B-1F05AF420B6C}" destId="{B051199A-0D56-43AC-9358-95F32A501058}" srcOrd="1" destOrd="0" presId="urn:microsoft.com/office/officeart/2018/2/layout/IconVerticalSolidList"/>
    <dgm:cxn modelId="{BAC5C059-04B2-42FA-BB80-D6DD5E35C47B}" type="presParOf" srcId="{9BE5EB01-A3BA-4302-B92B-1F05AF420B6C}" destId="{F1D64119-053E-4434-AEE8-69F9282DE5CF}" srcOrd="2" destOrd="0" presId="urn:microsoft.com/office/officeart/2018/2/layout/IconVerticalSolidList"/>
    <dgm:cxn modelId="{E1B7A247-1B18-44BA-9FDC-91C1B893F477}" type="presParOf" srcId="{9BE5EB01-A3BA-4302-B92B-1F05AF420B6C}" destId="{8384FA85-CD67-4B42-AD42-D403F3560134}" srcOrd="3" destOrd="0" presId="urn:microsoft.com/office/officeart/2018/2/layout/IconVerticalSolidList"/>
    <dgm:cxn modelId="{E6458E0F-C013-4203-99BA-AE0921C1187D}" type="presParOf" srcId="{5EFDF173-5F42-4463-8046-11827A09B83E}" destId="{EB4EE047-BB1C-436F-B5B1-478C2304C8D8}" srcOrd="1" destOrd="0" presId="urn:microsoft.com/office/officeart/2018/2/layout/IconVerticalSolidList"/>
    <dgm:cxn modelId="{0C689A26-CCA4-4FFB-9935-3F95BBC348F4}" type="presParOf" srcId="{5EFDF173-5F42-4463-8046-11827A09B83E}" destId="{26EDE67B-39DF-4098-9138-A96CC605A9DB}" srcOrd="2" destOrd="0" presId="urn:microsoft.com/office/officeart/2018/2/layout/IconVerticalSolidList"/>
    <dgm:cxn modelId="{C219BD5D-DABD-411B-BC36-66A9B98C1EAE}" type="presParOf" srcId="{26EDE67B-39DF-4098-9138-A96CC605A9DB}" destId="{40344597-D39F-4EAC-A49C-3A2E747E792D}" srcOrd="0" destOrd="0" presId="urn:microsoft.com/office/officeart/2018/2/layout/IconVerticalSolidList"/>
    <dgm:cxn modelId="{39EC5844-9898-4DED-8111-38D58AC62C6F}" type="presParOf" srcId="{26EDE67B-39DF-4098-9138-A96CC605A9DB}" destId="{DB050DDD-F7F4-4738-80E4-0DA5E765E8D2}" srcOrd="1" destOrd="0" presId="urn:microsoft.com/office/officeart/2018/2/layout/IconVerticalSolidList"/>
    <dgm:cxn modelId="{5F7DF573-E77D-4361-BB01-A2FEDD1C47D5}" type="presParOf" srcId="{26EDE67B-39DF-4098-9138-A96CC605A9DB}" destId="{968F9E35-95E3-4C52-83AC-C4F57452E109}" srcOrd="2" destOrd="0" presId="urn:microsoft.com/office/officeart/2018/2/layout/IconVerticalSolidList"/>
    <dgm:cxn modelId="{0F277CD1-6921-4BC8-A79B-396B03C6A761}" type="presParOf" srcId="{26EDE67B-39DF-4098-9138-A96CC605A9DB}" destId="{BE0B4B9E-59D8-4BC0-A135-4D9572595274}" srcOrd="3" destOrd="0" presId="urn:microsoft.com/office/officeart/2018/2/layout/IconVerticalSolidList"/>
    <dgm:cxn modelId="{23E7B490-F248-413E-9B61-8443555A3577}" type="presParOf" srcId="{5EFDF173-5F42-4463-8046-11827A09B83E}" destId="{E81CCB19-21B9-4CB3-A806-E4B5530B8AE8}" srcOrd="3" destOrd="0" presId="urn:microsoft.com/office/officeart/2018/2/layout/IconVerticalSolidList"/>
    <dgm:cxn modelId="{77C38642-3860-4879-8259-90AA87465EB3}" type="presParOf" srcId="{5EFDF173-5F42-4463-8046-11827A09B83E}" destId="{E75372BA-445D-4D10-A19E-9A83D14D1AFC}" srcOrd="4" destOrd="0" presId="urn:microsoft.com/office/officeart/2018/2/layout/IconVerticalSolidList"/>
    <dgm:cxn modelId="{C34E5C13-E3EA-41B7-BCE3-B51ABE272ACE}" type="presParOf" srcId="{E75372BA-445D-4D10-A19E-9A83D14D1AFC}" destId="{510FFAE7-58CE-4136-BE03-C9E4C7DE3CE6}" srcOrd="0" destOrd="0" presId="urn:microsoft.com/office/officeart/2018/2/layout/IconVerticalSolidList"/>
    <dgm:cxn modelId="{F54A0C8A-20A8-4D4F-8195-E8931EE8CE87}" type="presParOf" srcId="{E75372BA-445D-4D10-A19E-9A83D14D1AFC}" destId="{EB85915D-5BDE-4F29-AEDD-6E12AF4E78CE}" srcOrd="1" destOrd="0" presId="urn:microsoft.com/office/officeart/2018/2/layout/IconVerticalSolidList"/>
    <dgm:cxn modelId="{1CE7E669-249D-4A55-B8ED-79561D907AB1}" type="presParOf" srcId="{E75372BA-445D-4D10-A19E-9A83D14D1AFC}" destId="{1CB0EF89-A8A6-4248-8198-8D8695702DDB}" srcOrd="2" destOrd="0" presId="urn:microsoft.com/office/officeart/2018/2/layout/IconVerticalSolidList"/>
    <dgm:cxn modelId="{F0844CE3-8DE4-498A-B4A1-21D2CC50CBB1}" type="presParOf" srcId="{E75372BA-445D-4D10-A19E-9A83D14D1AFC}" destId="{76EC6F01-6249-46F5-9054-7E72C29405D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BCA58B-C58B-4154-8A39-8DF36DB98C65}"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US"/>
        </a:p>
      </dgm:t>
    </dgm:pt>
    <dgm:pt modelId="{F7201F6F-EA1F-4356-9EFB-B6EDADE4AA6F}">
      <dgm:prSet custT="1"/>
      <dgm:spPr/>
      <dgm:t>
        <a:bodyPr/>
        <a:lstStyle/>
        <a:p>
          <a:r>
            <a:rPr lang="nb-NO" sz="2000"/>
            <a:t>Pasientens opplevde endringer den siste tiden </a:t>
          </a:r>
          <a:endParaRPr lang="en-US" sz="2000"/>
        </a:p>
      </dgm:t>
    </dgm:pt>
    <dgm:pt modelId="{29CDDF63-FB22-47F6-8399-B595F2E0887E}" type="parTrans" cxnId="{4B03275D-E5F3-42BC-BAA0-B41854D9216D}">
      <dgm:prSet/>
      <dgm:spPr/>
      <dgm:t>
        <a:bodyPr/>
        <a:lstStyle/>
        <a:p>
          <a:endParaRPr lang="en-US"/>
        </a:p>
      </dgm:t>
    </dgm:pt>
    <dgm:pt modelId="{8D61BB75-6DB0-494D-B929-22F66DC25E47}" type="sibTrans" cxnId="{4B03275D-E5F3-42BC-BAA0-B41854D9216D}">
      <dgm:prSet/>
      <dgm:spPr/>
      <dgm:t>
        <a:bodyPr/>
        <a:lstStyle/>
        <a:p>
          <a:endParaRPr lang="en-US"/>
        </a:p>
      </dgm:t>
    </dgm:pt>
    <dgm:pt modelId="{292900D5-97E8-48A2-8042-D568F0D10137}">
      <dgm:prSet custT="1"/>
      <dgm:spPr/>
      <dgm:t>
        <a:bodyPr/>
        <a:lstStyle/>
        <a:p>
          <a:r>
            <a:rPr lang="nb-NO" sz="2000"/>
            <a:t>Forventet forløp og mulige plager</a:t>
          </a:r>
          <a:endParaRPr lang="en-US" sz="2000"/>
        </a:p>
      </dgm:t>
    </dgm:pt>
    <dgm:pt modelId="{AB265815-6EC7-4FE7-9637-CBBE106000EE}" type="parTrans" cxnId="{1835E298-3739-4346-B06B-13B506BEB4B2}">
      <dgm:prSet/>
      <dgm:spPr/>
      <dgm:t>
        <a:bodyPr/>
        <a:lstStyle/>
        <a:p>
          <a:endParaRPr lang="en-US"/>
        </a:p>
      </dgm:t>
    </dgm:pt>
    <dgm:pt modelId="{9FC8AD96-D28A-4018-9A92-2E3F9311492A}" type="sibTrans" cxnId="{1835E298-3739-4346-B06B-13B506BEB4B2}">
      <dgm:prSet/>
      <dgm:spPr/>
      <dgm:t>
        <a:bodyPr/>
        <a:lstStyle/>
        <a:p>
          <a:endParaRPr lang="en-US"/>
        </a:p>
      </dgm:t>
    </dgm:pt>
    <dgm:pt modelId="{98C657B7-D365-4428-8630-65A31FC03E71}">
      <dgm:prSet custT="1"/>
      <dgm:spPr/>
      <dgm:t>
        <a:bodyPr/>
        <a:lstStyle/>
        <a:p>
          <a:r>
            <a:rPr lang="nb-NO" sz="2000"/>
            <a:t>Behandling og symptomlindring</a:t>
          </a:r>
          <a:endParaRPr lang="en-US" sz="2000"/>
        </a:p>
      </dgm:t>
    </dgm:pt>
    <dgm:pt modelId="{1E9646F3-B194-4505-AA66-A84DAAD77F8B}" type="parTrans" cxnId="{B81C0BA7-CC7E-4FBA-AFD7-1F7150728F0F}">
      <dgm:prSet/>
      <dgm:spPr/>
      <dgm:t>
        <a:bodyPr/>
        <a:lstStyle/>
        <a:p>
          <a:endParaRPr lang="en-US"/>
        </a:p>
      </dgm:t>
    </dgm:pt>
    <dgm:pt modelId="{19787553-4FFE-4265-AA06-EA66E95A1A02}" type="sibTrans" cxnId="{B81C0BA7-CC7E-4FBA-AFD7-1F7150728F0F}">
      <dgm:prSet/>
      <dgm:spPr/>
      <dgm:t>
        <a:bodyPr/>
        <a:lstStyle/>
        <a:p>
          <a:endParaRPr lang="en-US"/>
        </a:p>
      </dgm:t>
    </dgm:pt>
    <dgm:pt modelId="{D94E440F-6351-4CA5-A292-23C488F2AF68}">
      <dgm:prSet custT="1"/>
      <dgm:spPr/>
      <dgm:t>
        <a:bodyPr/>
        <a:lstStyle/>
        <a:p>
          <a:r>
            <a:rPr lang="nb-NO" sz="2000"/>
            <a:t>Pasientens verdier og preferanser </a:t>
          </a:r>
          <a:endParaRPr lang="en-US" sz="2000"/>
        </a:p>
      </dgm:t>
    </dgm:pt>
    <dgm:pt modelId="{2675E5D5-A293-48F0-AEC4-95F5C6F45CA6}" type="parTrans" cxnId="{A9A4A64F-3E08-42EB-9099-F37FD9387FC3}">
      <dgm:prSet/>
      <dgm:spPr/>
      <dgm:t>
        <a:bodyPr/>
        <a:lstStyle/>
        <a:p>
          <a:endParaRPr lang="en-US"/>
        </a:p>
      </dgm:t>
    </dgm:pt>
    <dgm:pt modelId="{755577C2-B6B2-4855-B8AE-C70E93C76D39}" type="sibTrans" cxnId="{A9A4A64F-3E08-42EB-9099-F37FD9387FC3}">
      <dgm:prSet/>
      <dgm:spPr/>
      <dgm:t>
        <a:bodyPr/>
        <a:lstStyle/>
        <a:p>
          <a:endParaRPr lang="en-US"/>
        </a:p>
      </dgm:t>
    </dgm:pt>
    <dgm:pt modelId="{1999A15E-33BC-4E7F-9913-A6D98A8AA3D2}">
      <dgm:prSet custT="1"/>
      <dgm:spPr/>
      <dgm:t>
        <a:bodyPr/>
        <a:lstStyle/>
        <a:p>
          <a:r>
            <a:rPr lang="nb-NO" sz="2000"/>
            <a:t>Åndelige, eksistensielle og religiøse forhold</a:t>
          </a:r>
          <a:endParaRPr lang="en-US" sz="2000"/>
        </a:p>
      </dgm:t>
    </dgm:pt>
    <dgm:pt modelId="{BDDF7BF8-7816-4BFB-906D-BD4F70FD4C9C}" type="parTrans" cxnId="{0573CAD9-BC49-41E0-8551-C55BB9DF16C9}">
      <dgm:prSet/>
      <dgm:spPr/>
      <dgm:t>
        <a:bodyPr/>
        <a:lstStyle/>
        <a:p>
          <a:endParaRPr lang="en-US"/>
        </a:p>
      </dgm:t>
    </dgm:pt>
    <dgm:pt modelId="{D9DAD7CE-2EFE-413A-82A0-35E4032F3951}" type="sibTrans" cxnId="{0573CAD9-BC49-41E0-8551-C55BB9DF16C9}">
      <dgm:prSet/>
      <dgm:spPr/>
      <dgm:t>
        <a:bodyPr/>
        <a:lstStyle/>
        <a:p>
          <a:endParaRPr lang="en-US"/>
        </a:p>
      </dgm:t>
    </dgm:pt>
    <dgm:pt modelId="{B794D808-361E-44A0-A764-B5C945F40720}">
      <dgm:prSet custT="1"/>
      <dgm:spPr/>
      <dgm:t>
        <a:bodyPr/>
        <a:lstStyle/>
        <a:p>
          <a:r>
            <a:rPr lang="nb-NO" sz="2000"/>
            <a:t>Ivaretakelse av pårørende</a:t>
          </a:r>
          <a:endParaRPr lang="en-US" sz="2000"/>
        </a:p>
      </dgm:t>
    </dgm:pt>
    <dgm:pt modelId="{AC1506B4-1E85-42D1-993D-48EBAFBEBEEB}" type="parTrans" cxnId="{C0BC088C-F4CF-4CA2-8CEC-8B309EE8E16C}">
      <dgm:prSet/>
      <dgm:spPr/>
      <dgm:t>
        <a:bodyPr/>
        <a:lstStyle/>
        <a:p>
          <a:endParaRPr lang="en-US"/>
        </a:p>
      </dgm:t>
    </dgm:pt>
    <dgm:pt modelId="{A286A606-1C80-48CB-9D54-60748B139C8D}" type="sibTrans" cxnId="{C0BC088C-F4CF-4CA2-8CEC-8B309EE8E16C}">
      <dgm:prSet/>
      <dgm:spPr/>
      <dgm:t>
        <a:bodyPr/>
        <a:lstStyle/>
        <a:p>
          <a:endParaRPr lang="en-US"/>
        </a:p>
      </dgm:t>
    </dgm:pt>
    <dgm:pt modelId="{E908F432-41CE-48D8-8807-FEE9E3B4A8F2}">
      <dgm:prSet custT="1"/>
      <dgm:spPr/>
      <dgm:t>
        <a:bodyPr/>
        <a:lstStyle/>
        <a:p>
          <a:r>
            <a:rPr lang="nb-NO" sz="2000"/>
            <a:t>Økonomiske og sosiale forhold</a:t>
          </a:r>
          <a:endParaRPr lang="en-US" sz="2000"/>
        </a:p>
      </dgm:t>
    </dgm:pt>
    <dgm:pt modelId="{9154E7DB-E493-4779-BFCA-895DF00C14BA}" type="parTrans" cxnId="{3F24D504-7B62-4CF4-B72B-F9233B33CAAB}">
      <dgm:prSet/>
      <dgm:spPr/>
      <dgm:t>
        <a:bodyPr/>
        <a:lstStyle/>
        <a:p>
          <a:endParaRPr lang="en-US"/>
        </a:p>
      </dgm:t>
    </dgm:pt>
    <dgm:pt modelId="{9A136E07-7ABA-492E-8627-E7B48E6CCCC2}" type="sibTrans" cxnId="{3F24D504-7B62-4CF4-B72B-F9233B33CAAB}">
      <dgm:prSet/>
      <dgm:spPr/>
      <dgm:t>
        <a:bodyPr/>
        <a:lstStyle/>
        <a:p>
          <a:endParaRPr lang="en-US"/>
        </a:p>
      </dgm:t>
    </dgm:pt>
    <dgm:pt modelId="{D309FC4D-D82B-4FBD-8C9B-A85ADB085835}">
      <dgm:prSet custT="1"/>
      <dgm:spPr/>
      <dgm:t>
        <a:bodyPr/>
        <a:lstStyle/>
        <a:p>
          <a:r>
            <a:rPr lang="nb-NO" sz="2000"/>
            <a:t>Plan for oppfølging og hvem som er pasientens og pårørendes kontaktperson</a:t>
          </a:r>
          <a:endParaRPr lang="en-US" sz="2000"/>
        </a:p>
      </dgm:t>
    </dgm:pt>
    <dgm:pt modelId="{2D0B5E2D-B39A-4EB5-8C18-3590D659B7A8}" type="parTrans" cxnId="{F9B6AACB-9474-4D95-AA9F-3AD3DB57572B}">
      <dgm:prSet/>
      <dgm:spPr/>
      <dgm:t>
        <a:bodyPr/>
        <a:lstStyle/>
        <a:p>
          <a:endParaRPr lang="en-US"/>
        </a:p>
      </dgm:t>
    </dgm:pt>
    <dgm:pt modelId="{7A604763-7C24-45FE-A239-8D2492970AD1}" type="sibTrans" cxnId="{F9B6AACB-9474-4D95-AA9F-3AD3DB57572B}">
      <dgm:prSet/>
      <dgm:spPr/>
      <dgm:t>
        <a:bodyPr/>
        <a:lstStyle/>
        <a:p>
          <a:endParaRPr lang="en-US"/>
        </a:p>
      </dgm:t>
    </dgm:pt>
    <dgm:pt modelId="{BF3CD33A-565E-462A-9159-AAC1312FFE1E}">
      <dgm:prSet custT="1"/>
      <dgm:spPr/>
      <dgm:t>
        <a:bodyPr/>
        <a:lstStyle/>
        <a:p>
          <a:r>
            <a:rPr lang="nb-NO" sz="2000"/>
            <a:t>Sted for omsorg</a:t>
          </a:r>
          <a:endParaRPr lang="en-US" sz="2000"/>
        </a:p>
      </dgm:t>
    </dgm:pt>
    <dgm:pt modelId="{4E384965-E9ED-4F2B-B546-4C0A8D103F8F}" type="parTrans" cxnId="{29C20292-4EF8-456D-87DD-889571FB31E2}">
      <dgm:prSet/>
      <dgm:spPr/>
      <dgm:t>
        <a:bodyPr/>
        <a:lstStyle/>
        <a:p>
          <a:endParaRPr lang="en-US"/>
        </a:p>
      </dgm:t>
    </dgm:pt>
    <dgm:pt modelId="{51B4C89F-665E-42B3-87FC-1B63F4D7B44A}" type="sibTrans" cxnId="{29C20292-4EF8-456D-87DD-889571FB31E2}">
      <dgm:prSet/>
      <dgm:spPr/>
      <dgm:t>
        <a:bodyPr/>
        <a:lstStyle/>
        <a:p>
          <a:endParaRPr lang="en-US"/>
        </a:p>
      </dgm:t>
    </dgm:pt>
    <dgm:pt modelId="{E26C8137-171E-4C00-AA54-837BE92C7818}" type="pres">
      <dgm:prSet presAssocID="{7CBCA58B-C58B-4154-8A39-8DF36DB98C65}" presName="linear" presStyleCnt="0">
        <dgm:presLayoutVars>
          <dgm:animLvl val="lvl"/>
          <dgm:resizeHandles val="exact"/>
        </dgm:presLayoutVars>
      </dgm:prSet>
      <dgm:spPr/>
    </dgm:pt>
    <dgm:pt modelId="{5A15E7DD-D47C-4FA5-9AC7-054A92725456}" type="pres">
      <dgm:prSet presAssocID="{F7201F6F-EA1F-4356-9EFB-B6EDADE4AA6F}" presName="parentText" presStyleLbl="node1" presStyleIdx="0" presStyleCnt="9">
        <dgm:presLayoutVars>
          <dgm:chMax val="0"/>
          <dgm:bulletEnabled val="1"/>
        </dgm:presLayoutVars>
      </dgm:prSet>
      <dgm:spPr/>
    </dgm:pt>
    <dgm:pt modelId="{B7AEF880-CEB4-49AD-B09F-DAE021FD0B82}" type="pres">
      <dgm:prSet presAssocID="{8D61BB75-6DB0-494D-B929-22F66DC25E47}" presName="spacer" presStyleCnt="0"/>
      <dgm:spPr/>
    </dgm:pt>
    <dgm:pt modelId="{34262205-B383-46D8-AB35-526158A5CDCF}" type="pres">
      <dgm:prSet presAssocID="{292900D5-97E8-48A2-8042-D568F0D10137}" presName="parentText" presStyleLbl="node1" presStyleIdx="1" presStyleCnt="9">
        <dgm:presLayoutVars>
          <dgm:chMax val="0"/>
          <dgm:bulletEnabled val="1"/>
        </dgm:presLayoutVars>
      </dgm:prSet>
      <dgm:spPr/>
    </dgm:pt>
    <dgm:pt modelId="{84139E69-6604-447A-B895-FDFC0EE0592E}" type="pres">
      <dgm:prSet presAssocID="{9FC8AD96-D28A-4018-9A92-2E3F9311492A}" presName="spacer" presStyleCnt="0"/>
      <dgm:spPr/>
    </dgm:pt>
    <dgm:pt modelId="{09C4A746-A546-43B1-BACB-590401E26364}" type="pres">
      <dgm:prSet presAssocID="{98C657B7-D365-4428-8630-65A31FC03E71}" presName="parentText" presStyleLbl="node1" presStyleIdx="2" presStyleCnt="9">
        <dgm:presLayoutVars>
          <dgm:chMax val="0"/>
          <dgm:bulletEnabled val="1"/>
        </dgm:presLayoutVars>
      </dgm:prSet>
      <dgm:spPr/>
    </dgm:pt>
    <dgm:pt modelId="{01F60639-6084-46F0-A862-8813179C205C}" type="pres">
      <dgm:prSet presAssocID="{19787553-4FFE-4265-AA06-EA66E95A1A02}" presName="spacer" presStyleCnt="0"/>
      <dgm:spPr/>
    </dgm:pt>
    <dgm:pt modelId="{5E99F3AE-EF2B-4071-82E2-1A03D9E304C8}" type="pres">
      <dgm:prSet presAssocID="{D94E440F-6351-4CA5-A292-23C488F2AF68}" presName="parentText" presStyleLbl="node1" presStyleIdx="3" presStyleCnt="9">
        <dgm:presLayoutVars>
          <dgm:chMax val="0"/>
          <dgm:bulletEnabled val="1"/>
        </dgm:presLayoutVars>
      </dgm:prSet>
      <dgm:spPr/>
    </dgm:pt>
    <dgm:pt modelId="{721695F9-2BD0-4CEC-BDD6-99BADA175476}" type="pres">
      <dgm:prSet presAssocID="{755577C2-B6B2-4855-B8AE-C70E93C76D39}" presName="spacer" presStyleCnt="0"/>
      <dgm:spPr/>
    </dgm:pt>
    <dgm:pt modelId="{1D81527E-4633-4E99-970C-0E388EC61ADC}" type="pres">
      <dgm:prSet presAssocID="{1999A15E-33BC-4E7F-9913-A6D98A8AA3D2}" presName="parentText" presStyleLbl="node1" presStyleIdx="4" presStyleCnt="9">
        <dgm:presLayoutVars>
          <dgm:chMax val="0"/>
          <dgm:bulletEnabled val="1"/>
        </dgm:presLayoutVars>
      </dgm:prSet>
      <dgm:spPr/>
    </dgm:pt>
    <dgm:pt modelId="{0D1F32F6-C7FE-46DF-8070-338E60B17F85}" type="pres">
      <dgm:prSet presAssocID="{D9DAD7CE-2EFE-413A-82A0-35E4032F3951}" presName="spacer" presStyleCnt="0"/>
      <dgm:spPr/>
    </dgm:pt>
    <dgm:pt modelId="{30F03E90-5C5E-41B9-8E3E-B1325AC90BBB}" type="pres">
      <dgm:prSet presAssocID="{B794D808-361E-44A0-A764-B5C945F40720}" presName="parentText" presStyleLbl="node1" presStyleIdx="5" presStyleCnt="9">
        <dgm:presLayoutVars>
          <dgm:chMax val="0"/>
          <dgm:bulletEnabled val="1"/>
        </dgm:presLayoutVars>
      </dgm:prSet>
      <dgm:spPr/>
    </dgm:pt>
    <dgm:pt modelId="{A30D8418-5C15-4FD2-B87F-A6FA5EDD9EBD}" type="pres">
      <dgm:prSet presAssocID="{A286A606-1C80-48CB-9D54-60748B139C8D}" presName="spacer" presStyleCnt="0"/>
      <dgm:spPr/>
    </dgm:pt>
    <dgm:pt modelId="{3425EE3B-4BBB-4CAB-A1B1-AF865E5195B1}" type="pres">
      <dgm:prSet presAssocID="{E908F432-41CE-48D8-8807-FEE9E3B4A8F2}" presName="parentText" presStyleLbl="node1" presStyleIdx="6" presStyleCnt="9">
        <dgm:presLayoutVars>
          <dgm:chMax val="0"/>
          <dgm:bulletEnabled val="1"/>
        </dgm:presLayoutVars>
      </dgm:prSet>
      <dgm:spPr/>
    </dgm:pt>
    <dgm:pt modelId="{8AD0AE3F-8D62-42F0-A5F0-5F29F84A2C23}" type="pres">
      <dgm:prSet presAssocID="{9A136E07-7ABA-492E-8627-E7B48E6CCCC2}" presName="spacer" presStyleCnt="0"/>
      <dgm:spPr/>
    </dgm:pt>
    <dgm:pt modelId="{67B27AE9-253F-4C06-B1E2-EE0F6F00BF3B}" type="pres">
      <dgm:prSet presAssocID="{D309FC4D-D82B-4FBD-8C9B-A85ADB085835}" presName="parentText" presStyleLbl="node1" presStyleIdx="7" presStyleCnt="9">
        <dgm:presLayoutVars>
          <dgm:chMax val="0"/>
          <dgm:bulletEnabled val="1"/>
        </dgm:presLayoutVars>
      </dgm:prSet>
      <dgm:spPr/>
    </dgm:pt>
    <dgm:pt modelId="{1D4A6903-0B97-4521-A546-38891DBEF078}" type="pres">
      <dgm:prSet presAssocID="{7A604763-7C24-45FE-A239-8D2492970AD1}" presName="spacer" presStyleCnt="0"/>
      <dgm:spPr/>
    </dgm:pt>
    <dgm:pt modelId="{67F58F05-C13C-4944-821E-C66A48CD5772}" type="pres">
      <dgm:prSet presAssocID="{BF3CD33A-565E-462A-9159-AAC1312FFE1E}" presName="parentText" presStyleLbl="node1" presStyleIdx="8" presStyleCnt="9" custLinFactY="62" custLinFactNeighborY="100000">
        <dgm:presLayoutVars>
          <dgm:chMax val="0"/>
          <dgm:bulletEnabled val="1"/>
        </dgm:presLayoutVars>
      </dgm:prSet>
      <dgm:spPr/>
    </dgm:pt>
  </dgm:ptLst>
  <dgm:cxnLst>
    <dgm:cxn modelId="{3F24D504-7B62-4CF4-B72B-F9233B33CAAB}" srcId="{7CBCA58B-C58B-4154-8A39-8DF36DB98C65}" destId="{E908F432-41CE-48D8-8807-FEE9E3B4A8F2}" srcOrd="6" destOrd="0" parTransId="{9154E7DB-E493-4779-BFCA-895DF00C14BA}" sibTransId="{9A136E07-7ABA-492E-8627-E7B48E6CCCC2}"/>
    <dgm:cxn modelId="{A3CECB17-BDBB-4B44-A8F0-36920A929AE1}" type="presOf" srcId="{E908F432-41CE-48D8-8807-FEE9E3B4A8F2}" destId="{3425EE3B-4BBB-4CAB-A1B1-AF865E5195B1}" srcOrd="0" destOrd="0" presId="urn:microsoft.com/office/officeart/2005/8/layout/vList2"/>
    <dgm:cxn modelId="{4B03275D-E5F3-42BC-BAA0-B41854D9216D}" srcId="{7CBCA58B-C58B-4154-8A39-8DF36DB98C65}" destId="{F7201F6F-EA1F-4356-9EFB-B6EDADE4AA6F}" srcOrd="0" destOrd="0" parTransId="{29CDDF63-FB22-47F6-8399-B595F2E0887E}" sibTransId="{8D61BB75-6DB0-494D-B929-22F66DC25E47}"/>
    <dgm:cxn modelId="{AD16C960-2A5F-4EB5-8F1A-30CF4FE9DEED}" type="presOf" srcId="{1999A15E-33BC-4E7F-9913-A6D98A8AA3D2}" destId="{1D81527E-4633-4E99-970C-0E388EC61ADC}" srcOrd="0" destOrd="0" presId="urn:microsoft.com/office/officeart/2005/8/layout/vList2"/>
    <dgm:cxn modelId="{57ABB067-352D-402B-B650-BA38D6BE853B}" type="presOf" srcId="{292900D5-97E8-48A2-8042-D568F0D10137}" destId="{34262205-B383-46D8-AB35-526158A5CDCF}" srcOrd="0" destOrd="0" presId="urn:microsoft.com/office/officeart/2005/8/layout/vList2"/>
    <dgm:cxn modelId="{3653E06D-7D4E-45BB-9054-D787392542A6}" type="presOf" srcId="{D309FC4D-D82B-4FBD-8C9B-A85ADB085835}" destId="{67B27AE9-253F-4C06-B1E2-EE0F6F00BF3B}" srcOrd="0" destOrd="0" presId="urn:microsoft.com/office/officeart/2005/8/layout/vList2"/>
    <dgm:cxn modelId="{A9A4A64F-3E08-42EB-9099-F37FD9387FC3}" srcId="{7CBCA58B-C58B-4154-8A39-8DF36DB98C65}" destId="{D94E440F-6351-4CA5-A292-23C488F2AF68}" srcOrd="3" destOrd="0" parTransId="{2675E5D5-A293-48F0-AEC4-95F5C6F45CA6}" sibTransId="{755577C2-B6B2-4855-B8AE-C70E93C76D39}"/>
    <dgm:cxn modelId="{3242C877-B285-4B41-A2E7-1248B0ADBA8F}" type="presOf" srcId="{BF3CD33A-565E-462A-9159-AAC1312FFE1E}" destId="{67F58F05-C13C-4944-821E-C66A48CD5772}" srcOrd="0" destOrd="0" presId="urn:microsoft.com/office/officeart/2005/8/layout/vList2"/>
    <dgm:cxn modelId="{A4950A86-14DF-45F5-835F-3973BC4CD844}" type="presOf" srcId="{B794D808-361E-44A0-A764-B5C945F40720}" destId="{30F03E90-5C5E-41B9-8E3E-B1325AC90BBB}" srcOrd="0" destOrd="0" presId="urn:microsoft.com/office/officeart/2005/8/layout/vList2"/>
    <dgm:cxn modelId="{C0BC088C-F4CF-4CA2-8CEC-8B309EE8E16C}" srcId="{7CBCA58B-C58B-4154-8A39-8DF36DB98C65}" destId="{B794D808-361E-44A0-A764-B5C945F40720}" srcOrd="5" destOrd="0" parTransId="{AC1506B4-1E85-42D1-993D-48EBAFBEBEEB}" sibTransId="{A286A606-1C80-48CB-9D54-60748B139C8D}"/>
    <dgm:cxn modelId="{29C20292-4EF8-456D-87DD-889571FB31E2}" srcId="{7CBCA58B-C58B-4154-8A39-8DF36DB98C65}" destId="{BF3CD33A-565E-462A-9159-AAC1312FFE1E}" srcOrd="8" destOrd="0" parTransId="{4E384965-E9ED-4F2B-B546-4C0A8D103F8F}" sibTransId="{51B4C89F-665E-42B3-87FC-1B63F4D7B44A}"/>
    <dgm:cxn modelId="{1835E298-3739-4346-B06B-13B506BEB4B2}" srcId="{7CBCA58B-C58B-4154-8A39-8DF36DB98C65}" destId="{292900D5-97E8-48A2-8042-D568F0D10137}" srcOrd="1" destOrd="0" parTransId="{AB265815-6EC7-4FE7-9637-CBBE106000EE}" sibTransId="{9FC8AD96-D28A-4018-9A92-2E3F9311492A}"/>
    <dgm:cxn modelId="{937F6DA3-5961-4B2B-8282-42BC312027B9}" type="presOf" srcId="{98C657B7-D365-4428-8630-65A31FC03E71}" destId="{09C4A746-A546-43B1-BACB-590401E26364}" srcOrd="0" destOrd="0" presId="urn:microsoft.com/office/officeart/2005/8/layout/vList2"/>
    <dgm:cxn modelId="{B81C0BA7-CC7E-4FBA-AFD7-1F7150728F0F}" srcId="{7CBCA58B-C58B-4154-8A39-8DF36DB98C65}" destId="{98C657B7-D365-4428-8630-65A31FC03E71}" srcOrd="2" destOrd="0" parTransId="{1E9646F3-B194-4505-AA66-A84DAAD77F8B}" sibTransId="{19787553-4FFE-4265-AA06-EA66E95A1A02}"/>
    <dgm:cxn modelId="{ADD7DFB7-A9CE-48E9-AA9A-02D74396F1DB}" type="presOf" srcId="{F7201F6F-EA1F-4356-9EFB-B6EDADE4AA6F}" destId="{5A15E7DD-D47C-4FA5-9AC7-054A92725456}" srcOrd="0" destOrd="0" presId="urn:microsoft.com/office/officeart/2005/8/layout/vList2"/>
    <dgm:cxn modelId="{F9B6AACB-9474-4D95-AA9F-3AD3DB57572B}" srcId="{7CBCA58B-C58B-4154-8A39-8DF36DB98C65}" destId="{D309FC4D-D82B-4FBD-8C9B-A85ADB085835}" srcOrd="7" destOrd="0" parTransId="{2D0B5E2D-B39A-4EB5-8C18-3590D659B7A8}" sibTransId="{7A604763-7C24-45FE-A239-8D2492970AD1}"/>
    <dgm:cxn modelId="{0573CAD9-BC49-41E0-8551-C55BB9DF16C9}" srcId="{7CBCA58B-C58B-4154-8A39-8DF36DB98C65}" destId="{1999A15E-33BC-4E7F-9913-A6D98A8AA3D2}" srcOrd="4" destOrd="0" parTransId="{BDDF7BF8-7816-4BFB-906D-BD4F70FD4C9C}" sibTransId="{D9DAD7CE-2EFE-413A-82A0-35E4032F3951}"/>
    <dgm:cxn modelId="{103369E4-5D28-4820-91F4-7EC701D78FC2}" type="presOf" srcId="{7CBCA58B-C58B-4154-8A39-8DF36DB98C65}" destId="{E26C8137-171E-4C00-AA54-837BE92C7818}" srcOrd="0" destOrd="0" presId="urn:microsoft.com/office/officeart/2005/8/layout/vList2"/>
    <dgm:cxn modelId="{DE619DEF-987A-4FBB-80F0-E9C9CFA52208}" type="presOf" srcId="{D94E440F-6351-4CA5-A292-23C488F2AF68}" destId="{5E99F3AE-EF2B-4071-82E2-1A03D9E304C8}" srcOrd="0" destOrd="0" presId="urn:microsoft.com/office/officeart/2005/8/layout/vList2"/>
    <dgm:cxn modelId="{E1667AD6-3172-4B6E-9C00-346771F8DEB7}" type="presParOf" srcId="{E26C8137-171E-4C00-AA54-837BE92C7818}" destId="{5A15E7DD-D47C-4FA5-9AC7-054A92725456}" srcOrd="0" destOrd="0" presId="urn:microsoft.com/office/officeart/2005/8/layout/vList2"/>
    <dgm:cxn modelId="{509FEF97-6A74-44B4-8FC8-1AD19783E329}" type="presParOf" srcId="{E26C8137-171E-4C00-AA54-837BE92C7818}" destId="{B7AEF880-CEB4-49AD-B09F-DAE021FD0B82}" srcOrd="1" destOrd="0" presId="urn:microsoft.com/office/officeart/2005/8/layout/vList2"/>
    <dgm:cxn modelId="{BFAA990C-E5BA-4A06-9FD1-4A5A03735AE5}" type="presParOf" srcId="{E26C8137-171E-4C00-AA54-837BE92C7818}" destId="{34262205-B383-46D8-AB35-526158A5CDCF}" srcOrd="2" destOrd="0" presId="urn:microsoft.com/office/officeart/2005/8/layout/vList2"/>
    <dgm:cxn modelId="{405C064D-DCC2-4990-B911-8B50D16C3697}" type="presParOf" srcId="{E26C8137-171E-4C00-AA54-837BE92C7818}" destId="{84139E69-6604-447A-B895-FDFC0EE0592E}" srcOrd="3" destOrd="0" presId="urn:microsoft.com/office/officeart/2005/8/layout/vList2"/>
    <dgm:cxn modelId="{C1672C11-786F-4397-B36D-E945502C997A}" type="presParOf" srcId="{E26C8137-171E-4C00-AA54-837BE92C7818}" destId="{09C4A746-A546-43B1-BACB-590401E26364}" srcOrd="4" destOrd="0" presId="urn:microsoft.com/office/officeart/2005/8/layout/vList2"/>
    <dgm:cxn modelId="{33384929-D117-453E-A4C3-252675B5A04E}" type="presParOf" srcId="{E26C8137-171E-4C00-AA54-837BE92C7818}" destId="{01F60639-6084-46F0-A862-8813179C205C}" srcOrd="5" destOrd="0" presId="urn:microsoft.com/office/officeart/2005/8/layout/vList2"/>
    <dgm:cxn modelId="{206A8E3D-2869-4220-BC7B-42359E3F4B76}" type="presParOf" srcId="{E26C8137-171E-4C00-AA54-837BE92C7818}" destId="{5E99F3AE-EF2B-4071-82E2-1A03D9E304C8}" srcOrd="6" destOrd="0" presId="urn:microsoft.com/office/officeart/2005/8/layout/vList2"/>
    <dgm:cxn modelId="{96EA4222-FD54-43D6-A642-31A7073EC5B2}" type="presParOf" srcId="{E26C8137-171E-4C00-AA54-837BE92C7818}" destId="{721695F9-2BD0-4CEC-BDD6-99BADA175476}" srcOrd="7" destOrd="0" presId="urn:microsoft.com/office/officeart/2005/8/layout/vList2"/>
    <dgm:cxn modelId="{71269A96-BD17-43CD-B950-A3685B248D0A}" type="presParOf" srcId="{E26C8137-171E-4C00-AA54-837BE92C7818}" destId="{1D81527E-4633-4E99-970C-0E388EC61ADC}" srcOrd="8" destOrd="0" presId="urn:microsoft.com/office/officeart/2005/8/layout/vList2"/>
    <dgm:cxn modelId="{E31FF6C5-0A66-4679-A72C-30AFA7F08A06}" type="presParOf" srcId="{E26C8137-171E-4C00-AA54-837BE92C7818}" destId="{0D1F32F6-C7FE-46DF-8070-338E60B17F85}" srcOrd="9" destOrd="0" presId="urn:microsoft.com/office/officeart/2005/8/layout/vList2"/>
    <dgm:cxn modelId="{621967E9-65E9-4B95-919A-D3456BC39E6A}" type="presParOf" srcId="{E26C8137-171E-4C00-AA54-837BE92C7818}" destId="{30F03E90-5C5E-41B9-8E3E-B1325AC90BBB}" srcOrd="10" destOrd="0" presId="urn:microsoft.com/office/officeart/2005/8/layout/vList2"/>
    <dgm:cxn modelId="{E03CCE59-5E7C-4B67-A3A5-0A2E6DB724F8}" type="presParOf" srcId="{E26C8137-171E-4C00-AA54-837BE92C7818}" destId="{A30D8418-5C15-4FD2-B87F-A6FA5EDD9EBD}" srcOrd="11" destOrd="0" presId="urn:microsoft.com/office/officeart/2005/8/layout/vList2"/>
    <dgm:cxn modelId="{5E2880BF-D660-43FC-B830-1CA05A49D7D2}" type="presParOf" srcId="{E26C8137-171E-4C00-AA54-837BE92C7818}" destId="{3425EE3B-4BBB-4CAB-A1B1-AF865E5195B1}" srcOrd="12" destOrd="0" presId="urn:microsoft.com/office/officeart/2005/8/layout/vList2"/>
    <dgm:cxn modelId="{2C98FD95-D56A-408A-AD94-5E11C3445BE7}" type="presParOf" srcId="{E26C8137-171E-4C00-AA54-837BE92C7818}" destId="{8AD0AE3F-8D62-42F0-A5F0-5F29F84A2C23}" srcOrd="13" destOrd="0" presId="urn:microsoft.com/office/officeart/2005/8/layout/vList2"/>
    <dgm:cxn modelId="{FE7E72D4-6AE5-4A75-B7CB-CF691C694EF4}" type="presParOf" srcId="{E26C8137-171E-4C00-AA54-837BE92C7818}" destId="{67B27AE9-253F-4C06-B1E2-EE0F6F00BF3B}" srcOrd="14" destOrd="0" presId="urn:microsoft.com/office/officeart/2005/8/layout/vList2"/>
    <dgm:cxn modelId="{B9D56C41-A46A-468E-8B18-E022603EF4EF}" type="presParOf" srcId="{E26C8137-171E-4C00-AA54-837BE92C7818}" destId="{1D4A6903-0B97-4521-A546-38891DBEF078}" srcOrd="15" destOrd="0" presId="urn:microsoft.com/office/officeart/2005/8/layout/vList2"/>
    <dgm:cxn modelId="{22E47E08-73DE-404F-9B37-A8871DDE0AB7}" type="presParOf" srcId="{E26C8137-171E-4C00-AA54-837BE92C7818}" destId="{67F58F05-C13C-4944-821E-C66A48CD5772}"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A13BE-D0A6-4446-9A6A-A7A8B1E5AAD5}">
      <dsp:nvSpPr>
        <dsp:cNvPr id="0" name=""/>
        <dsp:cNvSpPr/>
      </dsp:nvSpPr>
      <dsp:spPr>
        <a:xfrm>
          <a:off x="0" y="7126"/>
          <a:ext cx="5314543" cy="87886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50E45D-377A-4590-9886-CB04C38B89D4}">
      <dsp:nvSpPr>
        <dsp:cNvPr id="0" name=""/>
        <dsp:cNvSpPr/>
      </dsp:nvSpPr>
      <dsp:spPr>
        <a:xfrm>
          <a:off x="265857" y="204871"/>
          <a:ext cx="483849" cy="483376"/>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0A24DC-EC1A-4C54-8593-C7D9DE30C3A3}">
      <dsp:nvSpPr>
        <dsp:cNvPr id="0" name=""/>
        <dsp:cNvSpPr/>
      </dsp:nvSpPr>
      <dsp:spPr>
        <a:xfrm>
          <a:off x="1015563" y="7126"/>
          <a:ext cx="4268219" cy="933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827" tIns="98827" rIns="98827" bIns="98827" numCol="1" spcCol="1270" anchor="ctr" anchorCtr="0">
          <a:noAutofit/>
        </a:bodyPr>
        <a:lstStyle/>
        <a:p>
          <a:pPr marL="0" lvl="0" indent="0" algn="l" defTabSz="622300">
            <a:lnSpc>
              <a:spcPct val="90000"/>
            </a:lnSpc>
            <a:spcBef>
              <a:spcPct val="0"/>
            </a:spcBef>
            <a:spcAft>
              <a:spcPct val="35000"/>
            </a:spcAft>
            <a:buNone/>
          </a:pPr>
          <a:r>
            <a:rPr lang="nb-NO" sz="1400" kern="1200"/>
            <a:t>De faglige rådene skal bistå ansatte i helse- og omsorgstjenestene i å</a:t>
          </a:r>
          <a:endParaRPr lang="en-US" sz="1400" kern="1200"/>
        </a:p>
      </dsp:txBody>
      <dsp:txXfrm>
        <a:off x="1015563" y="7126"/>
        <a:ext cx="4268219" cy="933795"/>
      </dsp:txXfrm>
    </dsp:sp>
    <dsp:sp modelId="{268F0CF6-7534-4337-8B4F-0A83CA1CAB58}">
      <dsp:nvSpPr>
        <dsp:cNvPr id="0" name=""/>
        <dsp:cNvSpPr/>
      </dsp:nvSpPr>
      <dsp:spPr>
        <a:xfrm>
          <a:off x="0" y="1174371"/>
          <a:ext cx="5314543" cy="87886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C9A21C-F19D-4E63-B289-92606F0E6885}">
      <dsp:nvSpPr>
        <dsp:cNvPr id="0" name=""/>
        <dsp:cNvSpPr/>
      </dsp:nvSpPr>
      <dsp:spPr>
        <a:xfrm>
          <a:off x="265857" y="1372116"/>
          <a:ext cx="483849" cy="483376"/>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646815-8526-45C9-8EEF-845D91E5396B}">
      <dsp:nvSpPr>
        <dsp:cNvPr id="0" name=""/>
        <dsp:cNvSpPr/>
      </dsp:nvSpPr>
      <dsp:spPr>
        <a:xfrm>
          <a:off x="1015563" y="1174371"/>
          <a:ext cx="4268219" cy="933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827" tIns="98827" rIns="98827" bIns="98827" numCol="1" spcCol="1270" anchor="ctr" anchorCtr="0">
          <a:noAutofit/>
        </a:bodyPr>
        <a:lstStyle/>
        <a:p>
          <a:pPr marL="0" lvl="0" indent="0" algn="l" defTabSz="622300">
            <a:lnSpc>
              <a:spcPct val="90000"/>
            </a:lnSpc>
            <a:spcBef>
              <a:spcPct val="0"/>
            </a:spcBef>
            <a:spcAft>
              <a:spcPct val="35000"/>
            </a:spcAft>
            <a:buNone/>
          </a:pPr>
          <a:r>
            <a:rPr lang="nb-NO" sz="1400" kern="1200"/>
            <a:t>gjenkjenne når pasienten nærmer seg livets slutt, om tilstanden stabiliserer seg eller om pasienten er døende</a:t>
          </a:r>
          <a:endParaRPr lang="en-US" sz="1400" kern="1200"/>
        </a:p>
      </dsp:txBody>
      <dsp:txXfrm>
        <a:off x="1015563" y="1174371"/>
        <a:ext cx="4268219" cy="933795"/>
      </dsp:txXfrm>
    </dsp:sp>
    <dsp:sp modelId="{B8C38F60-1307-4FA8-8107-ACC8F5693C7B}">
      <dsp:nvSpPr>
        <dsp:cNvPr id="0" name=""/>
        <dsp:cNvSpPr/>
      </dsp:nvSpPr>
      <dsp:spPr>
        <a:xfrm>
          <a:off x="0" y="2341616"/>
          <a:ext cx="5314543" cy="87886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F7FEB8-47A6-4AF5-823E-02966AD15387}">
      <dsp:nvSpPr>
        <dsp:cNvPr id="0" name=""/>
        <dsp:cNvSpPr/>
      </dsp:nvSpPr>
      <dsp:spPr>
        <a:xfrm>
          <a:off x="265857" y="2539361"/>
          <a:ext cx="483849" cy="483376"/>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016EB5-129E-4C93-B070-FB9A9A364E96}">
      <dsp:nvSpPr>
        <dsp:cNvPr id="0" name=""/>
        <dsp:cNvSpPr/>
      </dsp:nvSpPr>
      <dsp:spPr>
        <a:xfrm>
          <a:off x="1015563" y="2341616"/>
          <a:ext cx="4268219" cy="933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827" tIns="98827" rIns="98827" bIns="98827" numCol="1" spcCol="1270" anchor="ctr" anchorCtr="0">
          <a:noAutofit/>
        </a:bodyPr>
        <a:lstStyle/>
        <a:p>
          <a:pPr marL="0" lvl="0" indent="0" algn="l" defTabSz="622300">
            <a:lnSpc>
              <a:spcPct val="90000"/>
            </a:lnSpc>
            <a:spcBef>
              <a:spcPct val="0"/>
            </a:spcBef>
            <a:spcAft>
              <a:spcPct val="35000"/>
            </a:spcAft>
            <a:buNone/>
          </a:pPr>
          <a:r>
            <a:rPr lang="nb-NO" sz="1400" kern="1200"/>
            <a:t>ivareta kommunikasjon og pasientmedvirkning</a:t>
          </a:r>
          <a:endParaRPr lang="en-US" sz="1400" kern="1200"/>
        </a:p>
      </dsp:txBody>
      <dsp:txXfrm>
        <a:off x="1015563" y="2341616"/>
        <a:ext cx="4268219" cy="933795"/>
      </dsp:txXfrm>
    </dsp:sp>
    <dsp:sp modelId="{7D38EC44-AB34-4043-8FDF-57F2215D349D}">
      <dsp:nvSpPr>
        <dsp:cNvPr id="0" name=""/>
        <dsp:cNvSpPr/>
      </dsp:nvSpPr>
      <dsp:spPr>
        <a:xfrm>
          <a:off x="0" y="3508860"/>
          <a:ext cx="5314543" cy="87886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4B9A13-6BB4-4BD1-8E56-EE3259E01833}">
      <dsp:nvSpPr>
        <dsp:cNvPr id="0" name=""/>
        <dsp:cNvSpPr/>
      </dsp:nvSpPr>
      <dsp:spPr>
        <a:xfrm>
          <a:off x="265857" y="3706605"/>
          <a:ext cx="483849" cy="483376"/>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3CFA06-0686-4488-A6BE-F482B163D24F}">
      <dsp:nvSpPr>
        <dsp:cNvPr id="0" name=""/>
        <dsp:cNvSpPr/>
      </dsp:nvSpPr>
      <dsp:spPr>
        <a:xfrm>
          <a:off x="1015563" y="3508860"/>
          <a:ext cx="4268219" cy="933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827" tIns="98827" rIns="98827" bIns="98827" numCol="1" spcCol="1270" anchor="ctr" anchorCtr="0">
          <a:noAutofit/>
        </a:bodyPr>
        <a:lstStyle/>
        <a:p>
          <a:pPr marL="0" lvl="0" indent="0" algn="l" defTabSz="622300">
            <a:lnSpc>
              <a:spcPct val="90000"/>
            </a:lnSpc>
            <a:spcBef>
              <a:spcPct val="0"/>
            </a:spcBef>
            <a:spcAft>
              <a:spcPct val="35000"/>
            </a:spcAft>
            <a:buNone/>
          </a:pPr>
          <a:r>
            <a:rPr lang="nb-NO" sz="1400" kern="1200"/>
            <a:t>gjøre vurderinger innen ernæring og væskebehandling</a:t>
          </a:r>
          <a:endParaRPr lang="en-US" sz="1400" kern="1200"/>
        </a:p>
      </dsp:txBody>
      <dsp:txXfrm>
        <a:off x="1015563" y="3508860"/>
        <a:ext cx="4268219" cy="933795"/>
      </dsp:txXfrm>
    </dsp:sp>
    <dsp:sp modelId="{12C941E7-D65F-40FD-B5D1-6202DA6D87E1}">
      <dsp:nvSpPr>
        <dsp:cNvPr id="0" name=""/>
        <dsp:cNvSpPr/>
      </dsp:nvSpPr>
      <dsp:spPr>
        <a:xfrm>
          <a:off x="0" y="4676105"/>
          <a:ext cx="5314543" cy="878866"/>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E66BAE-3B79-4314-B3CC-F47040394896}">
      <dsp:nvSpPr>
        <dsp:cNvPr id="0" name=""/>
        <dsp:cNvSpPr/>
      </dsp:nvSpPr>
      <dsp:spPr>
        <a:xfrm>
          <a:off x="266117" y="4873850"/>
          <a:ext cx="483849" cy="483376"/>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94EA91-C767-4DF7-8046-B44FDB84E6A8}">
      <dsp:nvSpPr>
        <dsp:cNvPr id="0" name=""/>
        <dsp:cNvSpPr/>
      </dsp:nvSpPr>
      <dsp:spPr>
        <a:xfrm>
          <a:off x="1016083" y="4676105"/>
          <a:ext cx="4234954" cy="933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827" tIns="98827" rIns="98827" bIns="98827" numCol="1" spcCol="1270" anchor="ctr" anchorCtr="0">
          <a:noAutofit/>
        </a:bodyPr>
        <a:lstStyle/>
        <a:p>
          <a:pPr marL="0" lvl="0" indent="0" algn="l" defTabSz="622300">
            <a:lnSpc>
              <a:spcPct val="90000"/>
            </a:lnSpc>
            <a:spcBef>
              <a:spcPct val="0"/>
            </a:spcBef>
            <a:spcAft>
              <a:spcPct val="35000"/>
            </a:spcAft>
            <a:buNone/>
          </a:pPr>
          <a:r>
            <a:rPr lang="nb-NO" sz="1400" kern="1200"/>
            <a:t>gi omsorg og lindrende behandling som er forsvarlig og kunnskapsbasert slik at pasienten har det best mulig på tross av symptomer og plager som kan oppstå i livets sluttfase</a:t>
          </a:r>
          <a:endParaRPr lang="en-US" sz="1400" kern="1200"/>
        </a:p>
      </dsp:txBody>
      <dsp:txXfrm>
        <a:off x="1016083" y="4676105"/>
        <a:ext cx="4234954" cy="933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EA1EE-D4AE-4FE4-BDCB-FDBC1529DECB}">
      <dsp:nvSpPr>
        <dsp:cNvPr id="0" name=""/>
        <dsp:cNvSpPr/>
      </dsp:nvSpPr>
      <dsp:spPr>
        <a:xfrm>
          <a:off x="0" y="559490"/>
          <a:ext cx="2120080" cy="127204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kern="1200"/>
            <a:t>Ivareta pasient og pårørendes behov for samtale og informasjon i livets sluttfase</a:t>
          </a:r>
          <a:endParaRPr lang="en-US" sz="1400" kern="1200"/>
        </a:p>
      </dsp:txBody>
      <dsp:txXfrm>
        <a:off x="0" y="559490"/>
        <a:ext cx="2120080" cy="1272048"/>
      </dsp:txXfrm>
    </dsp:sp>
    <dsp:sp modelId="{57779884-8D97-49D7-BA8D-FCC63E71B0B0}">
      <dsp:nvSpPr>
        <dsp:cNvPr id="0" name=""/>
        <dsp:cNvSpPr/>
      </dsp:nvSpPr>
      <dsp:spPr>
        <a:xfrm>
          <a:off x="2332089" y="559490"/>
          <a:ext cx="2120080" cy="1272048"/>
        </a:xfrm>
        <a:prstGeom prst="rect">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kern="1200"/>
            <a:t>Legg til rette for gode beslutningsprosesser i livets sluttfase</a:t>
          </a:r>
          <a:endParaRPr lang="en-US" sz="1400" kern="1200"/>
        </a:p>
      </dsp:txBody>
      <dsp:txXfrm>
        <a:off x="2332089" y="559490"/>
        <a:ext cx="2120080" cy="1272048"/>
      </dsp:txXfrm>
    </dsp:sp>
    <dsp:sp modelId="{17603E0C-0552-4074-AD22-91B89E34A97D}">
      <dsp:nvSpPr>
        <dsp:cNvPr id="0" name=""/>
        <dsp:cNvSpPr/>
      </dsp:nvSpPr>
      <dsp:spPr>
        <a:xfrm>
          <a:off x="4664178" y="559490"/>
          <a:ext cx="2120080" cy="1272048"/>
        </a:xfrm>
        <a:prstGeom prst="rect">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kern="1200"/>
            <a:t>Så langt det er mulig, la pasienten selv bestemme hvor han eller hun vil motta omsorg i livets sluttfase</a:t>
          </a:r>
          <a:endParaRPr lang="en-US" sz="1400" kern="1200"/>
        </a:p>
      </dsp:txBody>
      <dsp:txXfrm>
        <a:off x="4664178" y="559490"/>
        <a:ext cx="2120080" cy="1272048"/>
      </dsp:txXfrm>
    </dsp:sp>
    <dsp:sp modelId="{0B8DE526-E056-4C00-95CB-5E9E819C7693}">
      <dsp:nvSpPr>
        <dsp:cNvPr id="0" name=""/>
        <dsp:cNvSpPr/>
      </dsp:nvSpPr>
      <dsp:spPr>
        <a:xfrm>
          <a:off x="0" y="2043547"/>
          <a:ext cx="2120080" cy="1272048"/>
        </a:xfrm>
        <a:prstGeom prst="rect">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kern="1200"/>
            <a:t>Vurder om pasienten er i livets siste dager og om døden er nært forestående</a:t>
          </a:r>
          <a:endParaRPr lang="en-US" sz="1400" kern="1200"/>
        </a:p>
      </dsp:txBody>
      <dsp:txXfrm>
        <a:off x="0" y="2043547"/>
        <a:ext cx="2120080" cy="1272048"/>
      </dsp:txXfrm>
    </dsp:sp>
    <dsp:sp modelId="{93029C82-49EA-4EEA-B29C-F966B2366196}">
      <dsp:nvSpPr>
        <dsp:cNvPr id="0" name=""/>
        <dsp:cNvSpPr/>
      </dsp:nvSpPr>
      <dsp:spPr>
        <a:xfrm>
          <a:off x="2332089" y="2043547"/>
          <a:ext cx="2120080" cy="1272048"/>
        </a:xfrm>
        <a:prstGeom prst="rect">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kern="1200"/>
            <a:t>Legg til rette for samtale om mat og drikke med pasient/pårørende når døden er nært forestående</a:t>
          </a:r>
          <a:endParaRPr lang="en-US" sz="1400" kern="1200"/>
        </a:p>
      </dsp:txBody>
      <dsp:txXfrm>
        <a:off x="2332089" y="2043547"/>
        <a:ext cx="2120080" cy="1272048"/>
      </dsp:txXfrm>
    </dsp:sp>
    <dsp:sp modelId="{8260924E-3B64-44C6-8845-F4944FE22693}">
      <dsp:nvSpPr>
        <dsp:cNvPr id="0" name=""/>
        <dsp:cNvSpPr/>
      </dsp:nvSpPr>
      <dsp:spPr>
        <a:xfrm>
          <a:off x="4664178" y="2043547"/>
          <a:ext cx="2120080" cy="1272048"/>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b-NO" sz="1400" kern="1200"/>
            <a:t>Vurder å avstå fra ernæring og væskebehandling når livsforlengende behandling bedømmes til ikke å være til pasientens beste</a:t>
          </a:r>
          <a:endParaRPr lang="en-US" sz="1400" kern="1200"/>
        </a:p>
      </dsp:txBody>
      <dsp:txXfrm>
        <a:off x="4664178" y="2043547"/>
        <a:ext cx="2120080" cy="12720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D23D0-32CA-43A5-B8D9-D0AE9482D6B2}">
      <dsp:nvSpPr>
        <dsp:cNvPr id="0" name=""/>
        <dsp:cNvSpPr/>
      </dsp:nvSpPr>
      <dsp:spPr>
        <a:xfrm>
          <a:off x="0" y="74211"/>
          <a:ext cx="10515600" cy="79450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b-NO" sz="2000" kern="1200"/>
            <a:t>Legg til rette for at pasienten får godt munnstell i livets sluttfase</a:t>
          </a:r>
          <a:endParaRPr lang="en-US" sz="2000" kern="1200"/>
        </a:p>
      </dsp:txBody>
      <dsp:txXfrm>
        <a:off x="38784" y="112995"/>
        <a:ext cx="10438032" cy="716935"/>
      </dsp:txXfrm>
    </dsp:sp>
    <dsp:sp modelId="{B29DADC9-A890-4415-B593-F08A1E4CFD5D}">
      <dsp:nvSpPr>
        <dsp:cNvPr id="0" name=""/>
        <dsp:cNvSpPr/>
      </dsp:nvSpPr>
      <dsp:spPr>
        <a:xfrm>
          <a:off x="0" y="926314"/>
          <a:ext cx="10515600" cy="794503"/>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b-NO" sz="2000" kern="1200"/>
            <a:t>Pleie- og omsorgstiltak bør alltid vurderes for å lindre symptomer eller ubehag i tillegg til eller i stedet for behandling med legemidler</a:t>
          </a:r>
          <a:endParaRPr lang="en-US" sz="2000" kern="1200"/>
        </a:p>
      </dsp:txBody>
      <dsp:txXfrm>
        <a:off x="38784" y="965098"/>
        <a:ext cx="10438032" cy="716935"/>
      </dsp:txXfrm>
    </dsp:sp>
    <dsp:sp modelId="{2BA33DC3-EDDC-4423-91FC-292D275E424E}">
      <dsp:nvSpPr>
        <dsp:cNvPr id="0" name=""/>
        <dsp:cNvSpPr/>
      </dsp:nvSpPr>
      <dsp:spPr>
        <a:xfrm>
          <a:off x="0" y="1778417"/>
          <a:ext cx="10515600" cy="794503"/>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b-NO" sz="2000" kern="1200"/>
            <a:t>Vurder sannsynlig symptomårsak og fordeler og ulemper før oppstart av symptomlindrende behandling</a:t>
          </a:r>
          <a:endParaRPr lang="en-US" sz="2000" kern="1200"/>
        </a:p>
      </dsp:txBody>
      <dsp:txXfrm>
        <a:off x="38784" y="1817201"/>
        <a:ext cx="10438032" cy="716935"/>
      </dsp:txXfrm>
    </dsp:sp>
    <dsp:sp modelId="{C7847AA1-BAC9-4FA0-B875-14E40E7F83EA}">
      <dsp:nvSpPr>
        <dsp:cNvPr id="0" name=""/>
        <dsp:cNvSpPr/>
      </dsp:nvSpPr>
      <dsp:spPr>
        <a:xfrm>
          <a:off x="0" y="2630520"/>
          <a:ext cx="10515600" cy="79450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b-NO" sz="2000" kern="1200"/>
            <a:t>Administrasjonsform for symptomlindrende behandling i livets sluttfase må vurderes ut fra pasientens allmenntilstand, svelgefunksjon og ønsker</a:t>
          </a:r>
          <a:endParaRPr lang="en-US" sz="2000" kern="1200"/>
        </a:p>
      </dsp:txBody>
      <dsp:txXfrm>
        <a:off x="38784" y="2669304"/>
        <a:ext cx="10438032" cy="716935"/>
      </dsp:txXfrm>
    </dsp:sp>
    <dsp:sp modelId="{CB5BDBF2-1D04-4FF8-89E7-E405C3C3D8E3}">
      <dsp:nvSpPr>
        <dsp:cNvPr id="0" name=""/>
        <dsp:cNvSpPr/>
      </dsp:nvSpPr>
      <dsp:spPr>
        <a:xfrm>
          <a:off x="0" y="3482623"/>
          <a:ext cx="10515600" cy="794503"/>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b-NO" sz="2000" kern="1200"/>
            <a:t>Start med lavest mulig effektive dose til pasienter som ikke tidligere har fått tilsvarende legemiddel</a:t>
          </a:r>
          <a:endParaRPr lang="en-US" sz="2000" kern="1200"/>
        </a:p>
      </dsp:txBody>
      <dsp:txXfrm>
        <a:off x="38784" y="3521407"/>
        <a:ext cx="10438032" cy="716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3B2E3-5B0F-4E50-A321-69FEC102A2AA}">
      <dsp:nvSpPr>
        <dsp:cNvPr id="0" name=""/>
        <dsp:cNvSpPr/>
      </dsp:nvSpPr>
      <dsp:spPr>
        <a:xfrm>
          <a:off x="0" y="3399"/>
          <a:ext cx="10515600" cy="72408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F527CB-8841-482F-8D20-2FDCCE8425AB}">
      <dsp:nvSpPr>
        <dsp:cNvPr id="0" name=""/>
        <dsp:cNvSpPr/>
      </dsp:nvSpPr>
      <dsp:spPr>
        <a:xfrm>
          <a:off x="219037" y="166319"/>
          <a:ext cx="398249" cy="398249"/>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85355B-9F19-448E-BFCD-B31E495BD686}">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nb-NO" sz="1900" kern="1200"/>
            <a:t>Pasienter i livets sluttfase må følges tett, med daglige vurderinger av symptombildet og behandlingseffekt</a:t>
          </a:r>
          <a:endParaRPr lang="en-US" sz="1900" kern="1200"/>
        </a:p>
      </dsp:txBody>
      <dsp:txXfrm>
        <a:off x="836323" y="3399"/>
        <a:ext cx="9679276" cy="724089"/>
      </dsp:txXfrm>
    </dsp:sp>
    <dsp:sp modelId="{027D11C7-FC30-4061-807B-0F414A521D1C}">
      <dsp:nvSpPr>
        <dsp:cNvPr id="0" name=""/>
        <dsp:cNvSpPr/>
      </dsp:nvSpPr>
      <dsp:spPr>
        <a:xfrm>
          <a:off x="0" y="908511"/>
          <a:ext cx="10515600" cy="72408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E6CD93-441E-4556-836C-57C0DF2C5983}">
      <dsp:nvSpPr>
        <dsp:cNvPr id="0" name=""/>
        <dsp:cNvSpPr/>
      </dsp:nvSpPr>
      <dsp:spPr>
        <a:xfrm>
          <a:off x="219037" y="1071431"/>
          <a:ext cx="398249" cy="398249"/>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D494F0-428A-4AE1-8E0C-91F6E7405E56}">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nb-NO" sz="1900" kern="1200"/>
            <a:t>Søk råd dersom behandlingsmål ikke nås ved behandling av pasienter i livets sluttfase</a:t>
          </a:r>
          <a:endParaRPr lang="en-US" sz="1900" kern="1200"/>
        </a:p>
      </dsp:txBody>
      <dsp:txXfrm>
        <a:off x="836323" y="908511"/>
        <a:ext cx="9679276" cy="724089"/>
      </dsp:txXfrm>
    </dsp:sp>
    <dsp:sp modelId="{05DE69C8-6C0D-492D-AE24-41CBB96582F2}">
      <dsp:nvSpPr>
        <dsp:cNvPr id="0" name=""/>
        <dsp:cNvSpPr/>
      </dsp:nvSpPr>
      <dsp:spPr>
        <a:xfrm>
          <a:off x="0" y="1813624"/>
          <a:ext cx="10515600" cy="72408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FF7B0E-0C2B-40AD-B5EE-0A80FC0F9C42}">
      <dsp:nvSpPr>
        <dsp:cNvPr id="0" name=""/>
        <dsp:cNvSpPr/>
      </dsp:nvSpPr>
      <dsp:spPr>
        <a:xfrm>
          <a:off x="219037" y="1976544"/>
          <a:ext cx="398249" cy="398249"/>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04BEA7-7F9B-40F3-A1A8-6D0FEFB624F1}">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nb-NO" sz="1900" kern="1200"/>
            <a:t>Kartlegg pasientens totale smertebilde i livets sluttfase og vurder årsaksrettet behandling</a:t>
          </a:r>
          <a:endParaRPr lang="en-US" sz="1900" kern="1200"/>
        </a:p>
      </dsp:txBody>
      <dsp:txXfrm>
        <a:off x="836323" y="1813624"/>
        <a:ext cx="9679276" cy="724089"/>
      </dsp:txXfrm>
    </dsp:sp>
    <dsp:sp modelId="{EEFDCFDB-432E-4C48-9CE1-3096232CE3BF}">
      <dsp:nvSpPr>
        <dsp:cNvPr id="0" name=""/>
        <dsp:cNvSpPr/>
      </dsp:nvSpPr>
      <dsp:spPr>
        <a:xfrm>
          <a:off x="0" y="2718736"/>
          <a:ext cx="10515600" cy="72408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B96952-06BF-4838-82CF-CB1FAB9562C0}">
      <dsp:nvSpPr>
        <dsp:cNvPr id="0" name=""/>
        <dsp:cNvSpPr/>
      </dsp:nvSpPr>
      <dsp:spPr>
        <a:xfrm>
          <a:off x="219037" y="2881656"/>
          <a:ext cx="398249" cy="398249"/>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F4B1D0-BD80-4400-9215-7F215C7E948C}">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nb-NO" sz="1900" kern="1200"/>
            <a:t>Følg vanlige prinsipper for smertebehandling og ta hensyn til den døende pasientens ønsker ved valg av administrasjonsmåte</a:t>
          </a:r>
          <a:endParaRPr lang="en-US" sz="1900" kern="1200"/>
        </a:p>
      </dsp:txBody>
      <dsp:txXfrm>
        <a:off x="836323" y="2718736"/>
        <a:ext cx="9679276" cy="724089"/>
      </dsp:txXfrm>
    </dsp:sp>
    <dsp:sp modelId="{F5C28A14-BDB0-4271-8421-406D8B8D248A}">
      <dsp:nvSpPr>
        <dsp:cNvPr id="0" name=""/>
        <dsp:cNvSpPr/>
      </dsp:nvSpPr>
      <dsp:spPr>
        <a:xfrm>
          <a:off x="0" y="3623848"/>
          <a:ext cx="10515600" cy="72408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8FB655-AD77-4F14-A543-7FBC6DA5839F}">
      <dsp:nvSpPr>
        <dsp:cNvPr id="0" name=""/>
        <dsp:cNvSpPr/>
      </dsp:nvSpPr>
      <dsp:spPr>
        <a:xfrm>
          <a:off x="219037" y="3786768"/>
          <a:ext cx="398249" cy="398249"/>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5AB2C0-88AE-462B-93A3-58338378BFF8}">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nb-NO" sz="1900" kern="1200"/>
            <a:t>Vurder årsak til dyspne i livets sluttfase før adekvat behandling startes</a:t>
          </a:r>
          <a:endParaRPr lang="en-US" sz="1900" kern="1200"/>
        </a:p>
      </dsp:txBody>
      <dsp:txXfrm>
        <a:off x="836323" y="3623848"/>
        <a:ext cx="9679276" cy="7240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13606-B293-4611-B72A-1DEB7088D6C4}">
      <dsp:nvSpPr>
        <dsp:cNvPr id="0" name=""/>
        <dsp:cNvSpPr/>
      </dsp:nvSpPr>
      <dsp:spPr>
        <a:xfrm>
          <a:off x="0" y="3399"/>
          <a:ext cx="10515600" cy="72408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210358-0516-415A-97FF-A9B56431EBD5}">
      <dsp:nvSpPr>
        <dsp:cNvPr id="0" name=""/>
        <dsp:cNvSpPr/>
      </dsp:nvSpPr>
      <dsp:spPr>
        <a:xfrm>
          <a:off x="219037" y="166319"/>
          <a:ext cx="398249" cy="398249"/>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C2CA5D-B8D0-43C1-8065-5361F249BF09}">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nb-NO" sz="1900" kern="1200"/>
            <a:t>Bruk opioider som førstevalg for å lindre dyspne i livets sluttfase. Ved samtidig angst kan et tillegg av benzodiazepiner ha effekt</a:t>
          </a:r>
          <a:endParaRPr lang="en-US" sz="1900" kern="1200"/>
        </a:p>
      </dsp:txBody>
      <dsp:txXfrm>
        <a:off x="836323" y="3399"/>
        <a:ext cx="9679276" cy="724089"/>
      </dsp:txXfrm>
    </dsp:sp>
    <dsp:sp modelId="{D6208E3E-1EC3-4613-B770-0296451E82BA}">
      <dsp:nvSpPr>
        <dsp:cNvPr id="0" name=""/>
        <dsp:cNvSpPr/>
      </dsp:nvSpPr>
      <dsp:spPr>
        <a:xfrm>
          <a:off x="0" y="908511"/>
          <a:ext cx="10515600" cy="72408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4DA5B5-63D9-467E-9599-D4DA40767529}">
      <dsp:nvSpPr>
        <dsp:cNvPr id="0" name=""/>
        <dsp:cNvSpPr/>
      </dsp:nvSpPr>
      <dsp:spPr>
        <a:xfrm>
          <a:off x="219037" y="1071431"/>
          <a:ext cx="398249" cy="398249"/>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866684-8B83-4829-93CF-06A7281FA636}">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nb-NO" sz="1900" kern="1200"/>
            <a:t>Vurder sannsynlige årsaker til kvalme og oppkast hos pasienter i livets sluttfase før legemiddelbehandling iverksettes</a:t>
          </a:r>
          <a:endParaRPr lang="en-US" sz="1900" kern="1200"/>
        </a:p>
      </dsp:txBody>
      <dsp:txXfrm>
        <a:off x="836323" y="908511"/>
        <a:ext cx="9679276" cy="724089"/>
      </dsp:txXfrm>
    </dsp:sp>
    <dsp:sp modelId="{FC327D78-ADD3-4E1D-9A0F-A56C2C5F9CBE}">
      <dsp:nvSpPr>
        <dsp:cNvPr id="0" name=""/>
        <dsp:cNvSpPr/>
      </dsp:nvSpPr>
      <dsp:spPr>
        <a:xfrm>
          <a:off x="0" y="1813624"/>
          <a:ext cx="10515600" cy="72408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5D4F64-8D03-4158-BBA7-D2FA5B0DB29A}">
      <dsp:nvSpPr>
        <dsp:cNvPr id="0" name=""/>
        <dsp:cNvSpPr/>
      </dsp:nvSpPr>
      <dsp:spPr>
        <a:xfrm>
          <a:off x="219037" y="1976544"/>
          <a:ext cx="398249" cy="398249"/>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5FF420-6C4A-4A92-82C0-9E884E01531F}">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nb-NO" sz="1900" kern="1200"/>
            <a:t>Legemiddelvalg ved kvalme og oppkast bør ta hensyn til kvalmens årsak, legemiddeleffekt, bivirkningsprofil og annen pågående behandling i livets sluttfase</a:t>
          </a:r>
          <a:endParaRPr lang="en-US" sz="1900" kern="1200"/>
        </a:p>
      </dsp:txBody>
      <dsp:txXfrm>
        <a:off x="836323" y="1813624"/>
        <a:ext cx="9679276" cy="724089"/>
      </dsp:txXfrm>
    </dsp:sp>
    <dsp:sp modelId="{2496B52C-61BC-48D7-8D06-1E45FE1F206D}">
      <dsp:nvSpPr>
        <dsp:cNvPr id="0" name=""/>
        <dsp:cNvSpPr/>
      </dsp:nvSpPr>
      <dsp:spPr>
        <a:xfrm>
          <a:off x="0" y="2718736"/>
          <a:ext cx="10515600" cy="72408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06FBFD-0E5B-4D9B-AAE5-F0912945C06C}">
      <dsp:nvSpPr>
        <dsp:cNvPr id="0" name=""/>
        <dsp:cNvSpPr/>
      </dsp:nvSpPr>
      <dsp:spPr>
        <a:xfrm>
          <a:off x="219037" y="2881656"/>
          <a:ext cx="398249" cy="398249"/>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35ACC1-FCB6-46E3-A101-0FF4488ABC34}">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nb-NO" sz="1900" kern="1200"/>
            <a:t>Kartlegg sannsynlige årsaker til angst, uro og delirium i livets sluttfase, og vurder muligheten for årsaksrettet behandling</a:t>
          </a:r>
          <a:endParaRPr lang="en-US" sz="1900" kern="1200"/>
        </a:p>
      </dsp:txBody>
      <dsp:txXfrm>
        <a:off x="836323" y="2718736"/>
        <a:ext cx="9679276" cy="724089"/>
      </dsp:txXfrm>
    </dsp:sp>
    <dsp:sp modelId="{856BF2D8-C7CD-4749-9F97-2A35B7C70D5F}">
      <dsp:nvSpPr>
        <dsp:cNvPr id="0" name=""/>
        <dsp:cNvSpPr/>
      </dsp:nvSpPr>
      <dsp:spPr>
        <a:xfrm>
          <a:off x="0" y="3623848"/>
          <a:ext cx="10515600" cy="72408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12DF64-44E2-4EC9-AE68-195F4B6407CD}">
      <dsp:nvSpPr>
        <dsp:cNvPr id="0" name=""/>
        <dsp:cNvSpPr/>
      </dsp:nvSpPr>
      <dsp:spPr>
        <a:xfrm>
          <a:off x="219037" y="3786768"/>
          <a:ext cx="398249" cy="398249"/>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DAEC94-D62E-45D2-ACBC-7E07B206E0A5}">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nb-NO" sz="1900" kern="1200"/>
            <a:t>Ved angst og uro i livets sluttfase kan et benzodiazepin vurderes</a:t>
          </a:r>
          <a:endParaRPr lang="en-US" sz="1900" kern="1200"/>
        </a:p>
      </dsp:txBody>
      <dsp:txXfrm>
        <a:off x="836323" y="3623848"/>
        <a:ext cx="9679276" cy="7240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037D2-D35B-447F-B3E9-88B9A0BD35EC}">
      <dsp:nvSpPr>
        <dsp:cNvPr id="0" name=""/>
        <dsp:cNvSpPr/>
      </dsp:nvSpPr>
      <dsp:spPr>
        <a:xfrm>
          <a:off x="0" y="531"/>
          <a:ext cx="10515600" cy="12429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51199A-0D56-43AC-9358-95F32A501058}">
      <dsp:nvSpPr>
        <dsp:cNvPr id="0" name=""/>
        <dsp:cNvSpPr/>
      </dsp:nvSpPr>
      <dsp:spPr>
        <a:xfrm>
          <a:off x="375988" y="280191"/>
          <a:ext cx="683614" cy="683614"/>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84FA85-CD67-4B42-AD42-D403F3560134}">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nb-NO" sz="2300" kern="1200"/>
            <a:t>Vurder å behandle surkling i sentrale luftveier hos den døende pasienten</a:t>
          </a:r>
          <a:endParaRPr lang="en-US" sz="2300" kern="1200"/>
        </a:p>
      </dsp:txBody>
      <dsp:txXfrm>
        <a:off x="1435590" y="531"/>
        <a:ext cx="9080009" cy="1242935"/>
      </dsp:txXfrm>
    </dsp:sp>
    <dsp:sp modelId="{40344597-D39F-4EAC-A49C-3A2E747E792D}">
      <dsp:nvSpPr>
        <dsp:cNvPr id="0" name=""/>
        <dsp:cNvSpPr/>
      </dsp:nvSpPr>
      <dsp:spPr>
        <a:xfrm>
          <a:off x="0" y="1554201"/>
          <a:ext cx="10515600" cy="124293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050DDD-F7F4-4738-80E4-0DA5E765E8D2}">
      <dsp:nvSpPr>
        <dsp:cNvPr id="0" name=""/>
        <dsp:cNvSpPr/>
      </dsp:nvSpPr>
      <dsp:spPr>
        <a:xfrm>
          <a:off x="375988" y="1833861"/>
          <a:ext cx="683614" cy="683614"/>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0B4B9E-59D8-4BC0-A135-4D9572595274}">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nb-NO" sz="2300" kern="1200"/>
            <a:t>Vurder hvilke symptomer som kan oppstå og legg en plan for mulige behov for legemidler og hvilken administrasjonsform som skal benyttes. Sørg for at legemidlene er tilgjengelige der pasienten behandles</a:t>
          </a:r>
          <a:endParaRPr lang="en-US" sz="2300" kern="1200"/>
        </a:p>
      </dsp:txBody>
      <dsp:txXfrm>
        <a:off x="1435590" y="1554201"/>
        <a:ext cx="9080009" cy="1242935"/>
      </dsp:txXfrm>
    </dsp:sp>
    <dsp:sp modelId="{510FFAE7-58CE-4136-BE03-C9E4C7DE3CE6}">
      <dsp:nvSpPr>
        <dsp:cNvPr id="0" name=""/>
        <dsp:cNvSpPr/>
      </dsp:nvSpPr>
      <dsp:spPr>
        <a:xfrm>
          <a:off x="0" y="3107870"/>
          <a:ext cx="10515600" cy="124293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85915D-5BDE-4F29-AEDD-6E12AF4E78CE}">
      <dsp:nvSpPr>
        <dsp:cNvPr id="0" name=""/>
        <dsp:cNvSpPr/>
      </dsp:nvSpPr>
      <dsp:spPr>
        <a:xfrm>
          <a:off x="375988" y="3387531"/>
          <a:ext cx="683614" cy="683614"/>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EC6F01-6249-46F5-9054-7E72C29405D3}">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nb-NO" sz="2300" kern="1200">
              <a:hlinkClick xmlns:r="http://schemas.openxmlformats.org/officeDocument/2006/relationships" r:id="rId7"/>
            </a:rPr>
            <a:t>https://www.helsedirektoratet.no/faglige-rad/lindrende-behandling-i-livets-sluttfase</a:t>
          </a:r>
          <a:r>
            <a:rPr lang="nb-NO" sz="2300" kern="1200"/>
            <a:t> </a:t>
          </a:r>
          <a:endParaRPr lang="en-US" sz="2300" kern="1200"/>
        </a:p>
      </dsp:txBody>
      <dsp:txXfrm>
        <a:off x="1435590" y="3107870"/>
        <a:ext cx="9080009" cy="12429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5E7DD-D47C-4FA5-9AC7-054A92725456}">
      <dsp:nvSpPr>
        <dsp:cNvPr id="0" name=""/>
        <dsp:cNvSpPr/>
      </dsp:nvSpPr>
      <dsp:spPr>
        <a:xfrm>
          <a:off x="0" y="357"/>
          <a:ext cx="5744684" cy="51673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b-NO" sz="2000" kern="1200"/>
            <a:t>Pasientens opplevde endringer den siste tiden </a:t>
          </a:r>
          <a:endParaRPr lang="en-US" sz="2000" kern="1200"/>
        </a:p>
      </dsp:txBody>
      <dsp:txXfrm>
        <a:off x="25225" y="25582"/>
        <a:ext cx="5694234" cy="466287"/>
      </dsp:txXfrm>
    </dsp:sp>
    <dsp:sp modelId="{34262205-B383-46D8-AB35-526158A5CDCF}">
      <dsp:nvSpPr>
        <dsp:cNvPr id="0" name=""/>
        <dsp:cNvSpPr/>
      </dsp:nvSpPr>
      <dsp:spPr>
        <a:xfrm>
          <a:off x="0" y="526460"/>
          <a:ext cx="5744684" cy="516737"/>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b-NO" sz="2000" kern="1200"/>
            <a:t>Forventet forløp og mulige plager</a:t>
          </a:r>
          <a:endParaRPr lang="en-US" sz="2000" kern="1200"/>
        </a:p>
      </dsp:txBody>
      <dsp:txXfrm>
        <a:off x="25225" y="551685"/>
        <a:ext cx="5694234" cy="466287"/>
      </dsp:txXfrm>
    </dsp:sp>
    <dsp:sp modelId="{09C4A746-A546-43B1-BACB-590401E26364}">
      <dsp:nvSpPr>
        <dsp:cNvPr id="0" name=""/>
        <dsp:cNvSpPr/>
      </dsp:nvSpPr>
      <dsp:spPr>
        <a:xfrm>
          <a:off x="0" y="1052563"/>
          <a:ext cx="5744684" cy="516737"/>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b-NO" sz="2000" kern="1200"/>
            <a:t>Behandling og symptomlindring</a:t>
          </a:r>
          <a:endParaRPr lang="en-US" sz="2000" kern="1200"/>
        </a:p>
      </dsp:txBody>
      <dsp:txXfrm>
        <a:off x="25225" y="1077788"/>
        <a:ext cx="5694234" cy="466287"/>
      </dsp:txXfrm>
    </dsp:sp>
    <dsp:sp modelId="{5E99F3AE-EF2B-4071-82E2-1A03D9E304C8}">
      <dsp:nvSpPr>
        <dsp:cNvPr id="0" name=""/>
        <dsp:cNvSpPr/>
      </dsp:nvSpPr>
      <dsp:spPr>
        <a:xfrm>
          <a:off x="0" y="1578666"/>
          <a:ext cx="5744684" cy="516737"/>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b-NO" sz="2000" kern="1200"/>
            <a:t>Pasientens verdier og preferanser </a:t>
          </a:r>
          <a:endParaRPr lang="en-US" sz="2000" kern="1200"/>
        </a:p>
      </dsp:txBody>
      <dsp:txXfrm>
        <a:off x="25225" y="1603891"/>
        <a:ext cx="5694234" cy="466287"/>
      </dsp:txXfrm>
    </dsp:sp>
    <dsp:sp modelId="{1D81527E-4633-4E99-970C-0E388EC61ADC}">
      <dsp:nvSpPr>
        <dsp:cNvPr id="0" name=""/>
        <dsp:cNvSpPr/>
      </dsp:nvSpPr>
      <dsp:spPr>
        <a:xfrm>
          <a:off x="0" y="2104769"/>
          <a:ext cx="5744684" cy="516737"/>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b-NO" sz="2000" kern="1200"/>
            <a:t>Åndelige, eksistensielle og religiøse forhold</a:t>
          </a:r>
          <a:endParaRPr lang="en-US" sz="2000" kern="1200"/>
        </a:p>
      </dsp:txBody>
      <dsp:txXfrm>
        <a:off x="25225" y="2129994"/>
        <a:ext cx="5694234" cy="466287"/>
      </dsp:txXfrm>
    </dsp:sp>
    <dsp:sp modelId="{30F03E90-5C5E-41B9-8E3E-B1325AC90BBB}">
      <dsp:nvSpPr>
        <dsp:cNvPr id="0" name=""/>
        <dsp:cNvSpPr/>
      </dsp:nvSpPr>
      <dsp:spPr>
        <a:xfrm>
          <a:off x="0" y="2630872"/>
          <a:ext cx="5744684" cy="51673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b-NO" sz="2000" kern="1200"/>
            <a:t>Ivaretakelse av pårørende</a:t>
          </a:r>
          <a:endParaRPr lang="en-US" sz="2000" kern="1200"/>
        </a:p>
      </dsp:txBody>
      <dsp:txXfrm>
        <a:off x="25225" y="2656097"/>
        <a:ext cx="5694234" cy="466287"/>
      </dsp:txXfrm>
    </dsp:sp>
    <dsp:sp modelId="{3425EE3B-4BBB-4CAB-A1B1-AF865E5195B1}">
      <dsp:nvSpPr>
        <dsp:cNvPr id="0" name=""/>
        <dsp:cNvSpPr/>
      </dsp:nvSpPr>
      <dsp:spPr>
        <a:xfrm>
          <a:off x="0" y="3156975"/>
          <a:ext cx="5744684" cy="516737"/>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b-NO" sz="2000" kern="1200"/>
            <a:t>Økonomiske og sosiale forhold</a:t>
          </a:r>
          <a:endParaRPr lang="en-US" sz="2000" kern="1200"/>
        </a:p>
      </dsp:txBody>
      <dsp:txXfrm>
        <a:off x="25225" y="3182200"/>
        <a:ext cx="5694234" cy="466287"/>
      </dsp:txXfrm>
    </dsp:sp>
    <dsp:sp modelId="{67B27AE9-253F-4C06-B1E2-EE0F6F00BF3B}">
      <dsp:nvSpPr>
        <dsp:cNvPr id="0" name=""/>
        <dsp:cNvSpPr/>
      </dsp:nvSpPr>
      <dsp:spPr>
        <a:xfrm>
          <a:off x="0" y="3683078"/>
          <a:ext cx="5744684" cy="516737"/>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b-NO" sz="2000" kern="1200"/>
            <a:t>Plan for oppfølging og hvem som er pasientens og pårørendes kontaktperson</a:t>
          </a:r>
          <a:endParaRPr lang="en-US" sz="2000" kern="1200"/>
        </a:p>
      </dsp:txBody>
      <dsp:txXfrm>
        <a:off x="25225" y="3708303"/>
        <a:ext cx="5694234" cy="466287"/>
      </dsp:txXfrm>
    </dsp:sp>
    <dsp:sp modelId="{67F58F05-C13C-4944-821E-C66A48CD5772}">
      <dsp:nvSpPr>
        <dsp:cNvPr id="0" name=""/>
        <dsp:cNvSpPr/>
      </dsp:nvSpPr>
      <dsp:spPr>
        <a:xfrm>
          <a:off x="0" y="4209538"/>
          <a:ext cx="5744684" cy="516737"/>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b-NO" sz="2000" kern="1200"/>
            <a:t>Sted for omsorg</a:t>
          </a:r>
          <a:endParaRPr lang="en-US" sz="2000" kern="1200"/>
        </a:p>
      </dsp:txBody>
      <dsp:txXfrm>
        <a:off x="25225" y="4234763"/>
        <a:ext cx="5694234" cy="46628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497F8-54D2-4B9A-8715-5BF98A19B56D}" type="datetimeFigureOut">
              <a:rPr lang="nb-NO" smtClean="0"/>
              <a:t>11.02.2020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7F7C30-0227-445A-BFF8-AB0F3948FF81}" type="slidenum">
              <a:rPr lang="nb-NO" smtClean="0"/>
              <a:t>‹#›</a:t>
            </a:fld>
            <a:endParaRPr lang="nb-NO"/>
          </a:p>
        </p:txBody>
      </p:sp>
    </p:spTree>
    <p:extLst>
      <p:ext uri="{BB962C8B-B14F-4D97-AF65-F5344CB8AC3E}">
        <p14:creationId xmlns:p14="http://schemas.microsoft.com/office/powerpoint/2010/main" val="396147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Når</a:t>
            </a:r>
            <a:r>
              <a:rPr lang="nb-NO" baseline="0" dirty="0"/>
              <a:t> du klikker på linken «sjekk ut vår lett tilgjengelige gjennomgang av rådene her» på lysbildet ovenfor, kommer du til </a:t>
            </a:r>
            <a:r>
              <a:rPr lang="nb-NO" baseline="0" dirty="0" err="1"/>
              <a:t>USHTs</a:t>
            </a:r>
            <a:r>
              <a:rPr lang="nb-NO" baseline="0" dirty="0"/>
              <a:t> hjemmeside på Vestvågøy Kommune. </a:t>
            </a:r>
          </a:p>
          <a:p>
            <a:endParaRPr lang="nb-NO" baseline="0" dirty="0"/>
          </a:p>
          <a:p>
            <a:r>
              <a:rPr lang="nb-NO" baseline="0" dirty="0"/>
              <a:t>Klikk på den nederste linken i Verktøykassen, for å komme inn på e-læringen som avbildet ovenfor (USHT Nordland  Selvbetjeningskurs). </a:t>
            </a:r>
          </a:p>
          <a:p>
            <a:endParaRPr lang="nb-NO" baseline="0" dirty="0"/>
          </a:p>
          <a:p>
            <a:r>
              <a:rPr lang="nb-NO" baseline="0" dirty="0"/>
              <a:t>Klikk gjerne gjennom en leksjon (trykk på start nå, for å starte en leksjon) for å vise dem hvor «overkommelig en leksjon er», og understreke at denne e-læringen er laget for å spre viten om at det finnes nasjonal-faglige råd, og at rådene i sin helhet er linket til i siste leksjon på denne e-læringen, hvor vi også oppfordrer «leksjons-takeren» til å dele e-læringen for at flere skal få kjennskap til de nasjonale rådene. </a:t>
            </a:r>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AB7F7C30-0227-445A-BFF8-AB0F3948FF81}" type="slidenum">
              <a:rPr lang="nb-NO" smtClean="0"/>
              <a:t>17</a:t>
            </a:fld>
            <a:endParaRPr lang="nb-NO"/>
          </a:p>
        </p:txBody>
      </p:sp>
    </p:spTree>
    <p:extLst>
      <p:ext uri="{BB962C8B-B14F-4D97-AF65-F5344CB8AC3E}">
        <p14:creationId xmlns:p14="http://schemas.microsoft.com/office/powerpoint/2010/main" val="205687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B7F7C30-0227-445A-BFF8-AB0F3948FF81}" type="slidenum">
              <a:rPr lang="nb-NO" smtClean="0"/>
              <a:t>21</a:t>
            </a:fld>
            <a:endParaRPr lang="nb-NO"/>
          </a:p>
        </p:txBody>
      </p:sp>
    </p:spTree>
    <p:extLst>
      <p:ext uri="{BB962C8B-B14F-4D97-AF65-F5344CB8AC3E}">
        <p14:creationId xmlns:p14="http://schemas.microsoft.com/office/powerpoint/2010/main" val="3468789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6CDB0A7-490C-455C-B5ED-F19F9C81DA21}"/>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CCC6D320-B18F-488E-A2D2-FB2523F0D7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4C3C66B3-8139-44EC-B93D-B92D60B3DB4E}"/>
              </a:ext>
            </a:extLst>
          </p:cNvPr>
          <p:cNvSpPr>
            <a:spLocks noGrp="1"/>
          </p:cNvSpPr>
          <p:nvPr>
            <p:ph type="dt" sz="half" idx="10"/>
          </p:nvPr>
        </p:nvSpPr>
        <p:spPr/>
        <p:txBody>
          <a:bodyPr/>
          <a:lstStyle/>
          <a:p>
            <a:fld id="{058DC26E-E856-4CA9-A87B-84B29D75CFE5}" type="datetimeFigureOut">
              <a:rPr lang="nb-NO" smtClean="0"/>
              <a:t>11.02.2020</a:t>
            </a:fld>
            <a:endParaRPr lang="nb-NO"/>
          </a:p>
        </p:txBody>
      </p:sp>
      <p:sp>
        <p:nvSpPr>
          <p:cNvPr id="5" name="Plassholder for bunntekst 4">
            <a:extLst>
              <a:ext uri="{FF2B5EF4-FFF2-40B4-BE49-F238E27FC236}">
                <a16:creationId xmlns:a16="http://schemas.microsoft.com/office/drawing/2014/main" id="{083B9CC3-FAA2-4488-9E1F-448FEE0B96F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8B23849-E4B6-45A6-9FEE-097E7485175F}"/>
              </a:ext>
            </a:extLst>
          </p:cNvPr>
          <p:cNvSpPr>
            <a:spLocks noGrp="1"/>
          </p:cNvSpPr>
          <p:nvPr>
            <p:ph type="sldNum" sz="quarter" idx="12"/>
          </p:nvPr>
        </p:nvSpPr>
        <p:spPr/>
        <p:txBody>
          <a:bodyPr/>
          <a:lstStyle/>
          <a:p>
            <a:fld id="{D58D7151-D86F-4FA1-AD83-6A8746C6D144}" type="slidenum">
              <a:rPr lang="nb-NO" smtClean="0"/>
              <a:t>‹#›</a:t>
            </a:fld>
            <a:endParaRPr lang="nb-NO"/>
          </a:p>
        </p:txBody>
      </p:sp>
    </p:spTree>
    <p:extLst>
      <p:ext uri="{BB962C8B-B14F-4D97-AF65-F5344CB8AC3E}">
        <p14:creationId xmlns:p14="http://schemas.microsoft.com/office/powerpoint/2010/main" val="1545806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06BBE1A-8C83-4650-8E5E-F01D297DBAB8}"/>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E48F8873-0D83-44CB-A9F0-23F51BB3D404}"/>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1C9DDE5-A60D-43D1-B35B-3C53F1821F06}"/>
              </a:ext>
            </a:extLst>
          </p:cNvPr>
          <p:cNvSpPr>
            <a:spLocks noGrp="1"/>
          </p:cNvSpPr>
          <p:nvPr>
            <p:ph type="dt" sz="half" idx="10"/>
          </p:nvPr>
        </p:nvSpPr>
        <p:spPr/>
        <p:txBody>
          <a:bodyPr/>
          <a:lstStyle/>
          <a:p>
            <a:fld id="{058DC26E-E856-4CA9-A87B-84B29D75CFE5}" type="datetimeFigureOut">
              <a:rPr lang="nb-NO" smtClean="0"/>
              <a:t>11.02.2020</a:t>
            </a:fld>
            <a:endParaRPr lang="nb-NO"/>
          </a:p>
        </p:txBody>
      </p:sp>
      <p:sp>
        <p:nvSpPr>
          <p:cNvPr id="5" name="Plassholder for bunntekst 4">
            <a:extLst>
              <a:ext uri="{FF2B5EF4-FFF2-40B4-BE49-F238E27FC236}">
                <a16:creationId xmlns:a16="http://schemas.microsoft.com/office/drawing/2014/main" id="{F86AB602-3202-4CB5-B37F-B890181C9B8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908963D-B8BD-4843-9E1A-8904A2F5FF68}"/>
              </a:ext>
            </a:extLst>
          </p:cNvPr>
          <p:cNvSpPr>
            <a:spLocks noGrp="1"/>
          </p:cNvSpPr>
          <p:nvPr>
            <p:ph type="sldNum" sz="quarter" idx="12"/>
          </p:nvPr>
        </p:nvSpPr>
        <p:spPr/>
        <p:txBody>
          <a:bodyPr/>
          <a:lstStyle/>
          <a:p>
            <a:fld id="{D58D7151-D86F-4FA1-AD83-6A8746C6D144}" type="slidenum">
              <a:rPr lang="nb-NO" smtClean="0"/>
              <a:t>‹#›</a:t>
            </a:fld>
            <a:endParaRPr lang="nb-NO"/>
          </a:p>
        </p:txBody>
      </p:sp>
    </p:spTree>
    <p:extLst>
      <p:ext uri="{BB962C8B-B14F-4D97-AF65-F5344CB8AC3E}">
        <p14:creationId xmlns:p14="http://schemas.microsoft.com/office/powerpoint/2010/main" val="3091556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26572651-19E3-43DC-AE28-DEBF045E9D77}"/>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D3789307-F549-4EB1-B2DD-F798A28D3DAA}"/>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8902F31-9C03-4AAA-B8A3-FDD22EC4DEFA}"/>
              </a:ext>
            </a:extLst>
          </p:cNvPr>
          <p:cNvSpPr>
            <a:spLocks noGrp="1"/>
          </p:cNvSpPr>
          <p:nvPr>
            <p:ph type="dt" sz="half" idx="10"/>
          </p:nvPr>
        </p:nvSpPr>
        <p:spPr/>
        <p:txBody>
          <a:bodyPr/>
          <a:lstStyle/>
          <a:p>
            <a:fld id="{058DC26E-E856-4CA9-A87B-84B29D75CFE5}" type="datetimeFigureOut">
              <a:rPr lang="nb-NO" smtClean="0"/>
              <a:t>11.02.2020</a:t>
            </a:fld>
            <a:endParaRPr lang="nb-NO"/>
          </a:p>
        </p:txBody>
      </p:sp>
      <p:sp>
        <p:nvSpPr>
          <p:cNvPr id="5" name="Plassholder for bunntekst 4">
            <a:extLst>
              <a:ext uri="{FF2B5EF4-FFF2-40B4-BE49-F238E27FC236}">
                <a16:creationId xmlns:a16="http://schemas.microsoft.com/office/drawing/2014/main" id="{C32CE223-CB4E-4C1C-A813-C562E82E4B7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9220264-0733-425F-928C-80BBF7825665}"/>
              </a:ext>
            </a:extLst>
          </p:cNvPr>
          <p:cNvSpPr>
            <a:spLocks noGrp="1"/>
          </p:cNvSpPr>
          <p:nvPr>
            <p:ph type="sldNum" sz="quarter" idx="12"/>
          </p:nvPr>
        </p:nvSpPr>
        <p:spPr/>
        <p:txBody>
          <a:bodyPr/>
          <a:lstStyle/>
          <a:p>
            <a:fld id="{D58D7151-D86F-4FA1-AD83-6A8746C6D144}" type="slidenum">
              <a:rPr lang="nb-NO" smtClean="0"/>
              <a:t>‹#›</a:t>
            </a:fld>
            <a:endParaRPr lang="nb-NO"/>
          </a:p>
        </p:txBody>
      </p:sp>
    </p:spTree>
    <p:extLst>
      <p:ext uri="{BB962C8B-B14F-4D97-AF65-F5344CB8AC3E}">
        <p14:creationId xmlns:p14="http://schemas.microsoft.com/office/powerpoint/2010/main" val="1343308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373D16A-E71D-4206-AC96-635D7D8D9AF9}"/>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16F603A3-5916-44F1-9B26-8C7293A18EA0}"/>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C7DA624-4C9B-4A6A-887F-167E50AE625E}"/>
              </a:ext>
            </a:extLst>
          </p:cNvPr>
          <p:cNvSpPr>
            <a:spLocks noGrp="1"/>
          </p:cNvSpPr>
          <p:nvPr>
            <p:ph type="dt" sz="half" idx="10"/>
          </p:nvPr>
        </p:nvSpPr>
        <p:spPr/>
        <p:txBody>
          <a:bodyPr/>
          <a:lstStyle/>
          <a:p>
            <a:fld id="{058DC26E-E856-4CA9-A87B-84B29D75CFE5}" type="datetimeFigureOut">
              <a:rPr lang="nb-NO" smtClean="0"/>
              <a:t>11.02.2020</a:t>
            </a:fld>
            <a:endParaRPr lang="nb-NO"/>
          </a:p>
        </p:txBody>
      </p:sp>
      <p:sp>
        <p:nvSpPr>
          <p:cNvPr id="5" name="Plassholder for bunntekst 4">
            <a:extLst>
              <a:ext uri="{FF2B5EF4-FFF2-40B4-BE49-F238E27FC236}">
                <a16:creationId xmlns:a16="http://schemas.microsoft.com/office/drawing/2014/main" id="{D89176BD-7BCA-419F-A1A9-15CE66AF640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25C5C61-ECB5-4DA8-A2E0-D9CDF81D3D4D}"/>
              </a:ext>
            </a:extLst>
          </p:cNvPr>
          <p:cNvSpPr>
            <a:spLocks noGrp="1"/>
          </p:cNvSpPr>
          <p:nvPr>
            <p:ph type="sldNum" sz="quarter" idx="12"/>
          </p:nvPr>
        </p:nvSpPr>
        <p:spPr/>
        <p:txBody>
          <a:bodyPr/>
          <a:lstStyle/>
          <a:p>
            <a:fld id="{D58D7151-D86F-4FA1-AD83-6A8746C6D144}" type="slidenum">
              <a:rPr lang="nb-NO" smtClean="0"/>
              <a:t>‹#›</a:t>
            </a:fld>
            <a:endParaRPr lang="nb-NO"/>
          </a:p>
        </p:txBody>
      </p:sp>
    </p:spTree>
    <p:extLst>
      <p:ext uri="{BB962C8B-B14F-4D97-AF65-F5344CB8AC3E}">
        <p14:creationId xmlns:p14="http://schemas.microsoft.com/office/powerpoint/2010/main" val="4045436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77C63E-A6DA-4B91-B2CC-D3E2073F7228}"/>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FDDB9897-DBA0-4FC1-BE99-FB5426FA66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218770AE-F4AC-4DCA-9800-4340E061C208}"/>
              </a:ext>
            </a:extLst>
          </p:cNvPr>
          <p:cNvSpPr>
            <a:spLocks noGrp="1"/>
          </p:cNvSpPr>
          <p:nvPr>
            <p:ph type="dt" sz="half" idx="10"/>
          </p:nvPr>
        </p:nvSpPr>
        <p:spPr/>
        <p:txBody>
          <a:bodyPr/>
          <a:lstStyle/>
          <a:p>
            <a:fld id="{058DC26E-E856-4CA9-A87B-84B29D75CFE5}" type="datetimeFigureOut">
              <a:rPr lang="nb-NO" smtClean="0"/>
              <a:t>11.02.2020</a:t>
            </a:fld>
            <a:endParaRPr lang="nb-NO"/>
          </a:p>
        </p:txBody>
      </p:sp>
      <p:sp>
        <p:nvSpPr>
          <p:cNvPr id="5" name="Plassholder for bunntekst 4">
            <a:extLst>
              <a:ext uri="{FF2B5EF4-FFF2-40B4-BE49-F238E27FC236}">
                <a16:creationId xmlns:a16="http://schemas.microsoft.com/office/drawing/2014/main" id="{BCAC66A4-E7EA-41C2-AA64-A7560CCF205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A310311-D4BF-4DBB-A81C-CA2C6C5C6177}"/>
              </a:ext>
            </a:extLst>
          </p:cNvPr>
          <p:cNvSpPr>
            <a:spLocks noGrp="1"/>
          </p:cNvSpPr>
          <p:nvPr>
            <p:ph type="sldNum" sz="quarter" idx="12"/>
          </p:nvPr>
        </p:nvSpPr>
        <p:spPr/>
        <p:txBody>
          <a:bodyPr/>
          <a:lstStyle/>
          <a:p>
            <a:fld id="{D58D7151-D86F-4FA1-AD83-6A8746C6D144}" type="slidenum">
              <a:rPr lang="nb-NO" smtClean="0"/>
              <a:t>‹#›</a:t>
            </a:fld>
            <a:endParaRPr lang="nb-NO"/>
          </a:p>
        </p:txBody>
      </p:sp>
    </p:spTree>
    <p:extLst>
      <p:ext uri="{BB962C8B-B14F-4D97-AF65-F5344CB8AC3E}">
        <p14:creationId xmlns:p14="http://schemas.microsoft.com/office/powerpoint/2010/main" val="3315670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603E920-6069-455B-9422-648EE6E64B37}"/>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8557D283-2BAF-49BC-BD3C-CFBF43469614}"/>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30AAA973-648C-457C-AA79-C4B3D4382111}"/>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D0890234-1579-4FFE-9F69-F3DCE098A1DF}"/>
              </a:ext>
            </a:extLst>
          </p:cNvPr>
          <p:cNvSpPr>
            <a:spLocks noGrp="1"/>
          </p:cNvSpPr>
          <p:nvPr>
            <p:ph type="dt" sz="half" idx="10"/>
          </p:nvPr>
        </p:nvSpPr>
        <p:spPr/>
        <p:txBody>
          <a:bodyPr/>
          <a:lstStyle/>
          <a:p>
            <a:fld id="{058DC26E-E856-4CA9-A87B-84B29D75CFE5}" type="datetimeFigureOut">
              <a:rPr lang="nb-NO" smtClean="0"/>
              <a:t>11.02.2020</a:t>
            </a:fld>
            <a:endParaRPr lang="nb-NO"/>
          </a:p>
        </p:txBody>
      </p:sp>
      <p:sp>
        <p:nvSpPr>
          <p:cNvPr id="6" name="Plassholder for bunntekst 5">
            <a:extLst>
              <a:ext uri="{FF2B5EF4-FFF2-40B4-BE49-F238E27FC236}">
                <a16:creationId xmlns:a16="http://schemas.microsoft.com/office/drawing/2014/main" id="{96825BAC-89E0-487F-A13C-B40FD60AA72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CFD28A0-0C08-46A3-AF30-64FB0A9C94FD}"/>
              </a:ext>
            </a:extLst>
          </p:cNvPr>
          <p:cNvSpPr>
            <a:spLocks noGrp="1"/>
          </p:cNvSpPr>
          <p:nvPr>
            <p:ph type="sldNum" sz="quarter" idx="12"/>
          </p:nvPr>
        </p:nvSpPr>
        <p:spPr/>
        <p:txBody>
          <a:bodyPr/>
          <a:lstStyle/>
          <a:p>
            <a:fld id="{D58D7151-D86F-4FA1-AD83-6A8746C6D144}" type="slidenum">
              <a:rPr lang="nb-NO" smtClean="0"/>
              <a:t>‹#›</a:t>
            </a:fld>
            <a:endParaRPr lang="nb-NO"/>
          </a:p>
        </p:txBody>
      </p:sp>
    </p:spTree>
    <p:extLst>
      <p:ext uri="{BB962C8B-B14F-4D97-AF65-F5344CB8AC3E}">
        <p14:creationId xmlns:p14="http://schemas.microsoft.com/office/powerpoint/2010/main" val="4016130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582909-E58E-4AAF-B762-D4B79D94E69B}"/>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2B1D9648-13E3-45F3-82A0-77C420020B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1BCEA0BF-98F7-4FE1-9131-E1C3A08A3613}"/>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A055A393-516E-44E7-AF02-8D5CB2441A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B09220F5-6DF4-4CA5-882F-C0277B51A5EC}"/>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62D599D2-DC56-4D4A-A233-B6A502FF2A44}"/>
              </a:ext>
            </a:extLst>
          </p:cNvPr>
          <p:cNvSpPr>
            <a:spLocks noGrp="1"/>
          </p:cNvSpPr>
          <p:nvPr>
            <p:ph type="dt" sz="half" idx="10"/>
          </p:nvPr>
        </p:nvSpPr>
        <p:spPr/>
        <p:txBody>
          <a:bodyPr/>
          <a:lstStyle/>
          <a:p>
            <a:fld id="{058DC26E-E856-4CA9-A87B-84B29D75CFE5}" type="datetimeFigureOut">
              <a:rPr lang="nb-NO" smtClean="0"/>
              <a:t>11.02.2020</a:t>
            </a:fld>
            <a:endParaRPr lang="nb-NO"/>
          </a:p>
        </p:txBody>
      </p:sp>
      <p:sp>
        <p:nvSpPr>
          <p:cNvPr id="8" name="Plassholder for bunntekst 7">
            <a:extLst>
              <a:ext uri="{FF2B5EF4-FFF2-40B4-BE49-F238E27FC236}">
                <a16:creationId xmlns:a16="http://schemas.microsoft.com/office/drawing/2014/main" id="{A74BDAF2-8D91-4578-9770-F66A99EAE7D1}"/>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07D264B5-96CC-4D6B-B1E4-C834F75B4890}"/>
              </a:ext>
            </a:extLst>
          </p:cNvPr>
          <p:cNvSpPr>
            <a:spLocks noGrp="1"/>
          </p:cNvSpPr>
          <p:nvPr>
            <p:ph type="sldNum" sz="quarter" idx="12"/>
          </p:nvPr>
        </p:nvSpPr>
        <p:spPr/>
        <p:txBody>
          <a:bodyPr/>
          <a:lstStyle/>
          <a:p>
            <a:fld id="{D58D7151-D86F-4FA1-AD83-6A8746C6D144}" type="slidenum">
              <a:rPr lang="nb-NO" smtClean="0"/>
              <a:t>‹#›</a:t>
            </a:fld>
            <a:endParaRPr lang="nb-NO"/>
          </a:p>
        </p:txBody>
      </p:sp>
    </p:spTree>
    <p:extLst>
      <p:ext uri="{BB962C8B-B14F-4D97-AF65-F5344CB8AC3E}">
        <p14:creationId xmlns:p14="http://schemas.microsoft.com/office/powerpoint/2010/main" val="625462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D999D4-5FAD-43C4-B04C-E89ED3F7707C}"/>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03F3699A-6F79-431E-903E-396693FB3918}"/>
              </a:ext>
            </a:extLst>
          </p:cNvPr>
          <p:cNvSpPr>
            <a:spLocks noGrp="1"/>
          </p:cNvSpPr>
          <p:nvPr>
            <p:ph type="dt" sz="half" idx="10"/>
          </p:nvPr>
        </p:nvSpPr>
        <p:spPr/>
        <p:txBody>
          <a:bodyPr/>
          <a:lstStyle/>
          <a:p>
            <a:fld id="{058DC26E-E856-4CA9-A87B-84B29D75CFE5}" type="datetimeFigureOut">
              <a:rPr lang="nb-NO" smtClean="0"/>
              <a:t>11.02.2020</a:t>
            </a:fld>
            <a:endParaRPr lang="nb-NO"/>
          </a:p>
        </p:txBody>
      </p:sp>
      <p:sp>
        <p:nvSpPr>
          <p:cNvPr id="4" name="Plassholder for bunntekst 3">
            <a:extLst>
              <a:ext uri="{FF2B5EF4-FFF2-40B4-BE49-F238E27FC236}">
                <a16:creationId xmlns:a16="http://schemas.microsoft.com/office/drawing/2014/main" id="{33DE01CD-8E10-4BB3-8A08-5F69EBCC1D50}"/>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A4BE99FD-32D2-4EE2-8030-B46A872B2DFF}"/>
              </a:ext>
            </a:extLst>
          </p:cNvPr>
          <p:cNvSpPr>
            <a:spLocks noGrp="1"/>
          </p:cNvSpPr>
          <p:nvPr>
            <p:ph type="sldNum" sz="quarter" idx="12"/>
          </p:nvPr>
        </p:nvSpPr>
        <p:spPr/>
        <p:txBody>
          <a:bodyPr/>
          <a:lstStyle/>
          <a:p>
            <a:fld id="{D58D7151-D86F-4FA1-AD83-6A8746C6D144}" type="slidenum">
              <a:rPr lang="nb-NO" smtClean="0"/>
              <a:t>‹#›</a:t>
            </a:fld>
            <a:endParaRPr lang="nb-NO"/>
          </a:p>
        </p:txBody>
      </p:sp>
    </p:spTree>
    <p:extLst>
      <p:ext uri="{BB962C8B-B14F-4D97-AF65-F5344CB8AC3E}">
        <p14:creationId xmlns:p14="http://schemas.microsoft.com/office/powerpoint/2010/main" val="1108456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DB4D3856-900F-426F-9018-F78E955A8A2A}"/>
              </a:ext>
            </a:extLst>
          </p:cNvPr>
          <p:cNvSpPr>
            <a:spLocks noGrp="1"/>
          </p:cNvSpPr>
          <p:nvPr>
            <p:ph type="dt" sz="half" idx="10"/>
          </p:nvPr>
        </p:nvSpPr>
        <p:spPr/>
        <p:txBody>
          <a:bodyPr/>
          <a:lstStyle/>
          <a:p>
            <a:fld id="{058DC26E-E856-4CA9-A87B-84B29D75CFE5}" type="datetimeFigureOut">
              <a:rPr lang="nb-NO" smtClean="0"/>
              <a:t>11.02.2020</a:t>
            </a:fld>
            <a:endParaRPr lang="nb-NO"/>
          </a:p>
        </p:txBody>
      </p:sp>
      <p:sp>
        <p:nvSpPr>
          <p:cNvPr id="3" name="Plassholder for bunntekst 2">
            <a:extLst>
              <a:ext uri="{FF2B5EF4-FFF2-40B4-BE49-F238E27FC236}">
                <a16:creationId xmlns:a16="http://schemas.microsoft.com/office/drawing/2014/main" id="{2A581709-FAAD-4C61-8649-19CCC6F47D7F}"/>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A85BB58C-AA82-435E-ACF2-890B47BAE2C1}"/>
              </a:ext>
            </a:extLst>
          </p:cNvPr>
          <p:cNvSpPr>
            <a:spLocks noGrp="1"/>
          </p:cNvSpPr>
          <p:nvPr>
            <p:ph type="sldNum" sz="quarter" idx="12"/>
          </p:nvPr>
        </p:nvSpPr>
        <p:spPr/>
        <p:txBody>
          <a:bodyPr/>
          <a:lstStyle/>
          <a:p>
            <a:fld id="{D58D7151-D86F-4FA1-AD83-6A8746C6D144}" type="slidenum">
              <a:rPr lang="nb-NO" smtClean="0"/>
              <a:t>‹#›</a:t>
            </a:fld>
            <a:endParaRPr lang="nb-NO"/>
          </a:p>
        </p:txBody>
      </p:sp>
    </p:spTree>
    <p:extLst>
      <p:ext uri="{BB962C8B-B14F-4D97-AF65-F5344CB8AC3E}">
        <p14:creationId xmlns:p14="http://schemas.microsoft.com/office/powerpoint/2010/main" val="3719712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494E503-0DF5-4175-8892-B3FBA924085C}"/>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8D299359-32B1-4126-907C-A679585BA0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D591319A-08C6-4114-BD95-184927E09D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B184F965-CD9C-4E42-9D5F-EBDC55802DB1}"/>
              </a:ext>
            </a:extLst>
          </p:cNvPr>
          <p:cNvSpPr>
            <a:spLocks noGrp="1"/>
          </p:cNvSpPr>
          <p:nvPr>
            <p:ph type="dt" sz="half" idx="10"/>
          </p:nvPr>
        </p:nvSpPr>
        <p:spPr/>
        <p:txBody>
          <a:bodyPr/>
          <a:lstStyle/>
          <a:p>
            <a:fld id="{058DC26E-E856-4CA9-A87B-84B29D75CFE5}" type="datetimeFigureOut">
              <a:rPr lang="nb-NO" smtClean="0"/>
              <a:t>11.02.2020</a:t>
            </a:fld>
            <a:endParaRPr lang="nb-NO"/>
          </a:p>
        </p:txBody>
      </p:sp>
      <p:sp>
        <p:nvSpPr>
          <p:cNvPr id="6" name="Plassholder for bunntekst 5">
            <a:extLst>
              <a:ext uri="{FF2B5EF4-FFF2-40B4-BE49-F238E27FC236}">
                <a16:creationId xmlns:a16="http://schemas.microsoft.com/office/drawing/2014/main" id="{C26D6CFF-A280-4C95-B340-B19A05F027B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4BF7947-1315-4716-96BF-C53721A62768}"/>
              </a:ext>
            </a:extLst>
          </p:cNvPr>
          <p:cNvSpPr>
            <a:spLocks noGrp="1"/>
          </p:cNvSpPr>
          <p:nvPr>
            <p:ph type="sldNum" sz="quarter" idx="12"/>
          </p:nvPr>
        </p:nvSpPr>
        <p:spPr/>
        <p:txBody>
          <a:bodyPr/>
          <a:lstStyle/>
          <a:p>
            <a:fld id="{D58D7151-D86F-4FA1-AD83-6A8746C6D144}" type="slidenum">
              <a:rPr lang="nb-NO" smtClean="0"/>
              <a:t>‹#›</a:t>
            </a:fld>
            <a:endParaRPr lang="nb-NO"/>
          </a:p>
        </p:txBody>
      </p:sp>
    </p:spTree>
    <p:extLst>
      <p:ext uri="{BB962C8B-B14F-4D97-AF65-F5344CB8AC3E}">
        <p14:creationId xmlns:p14="http://schemas.microsoft.com/office/powerpoint/2010/main" val="2771315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A3ED9E-CB58-480F-8B38-27ADA6803F77}"/>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F675F124-C6BE-48DB-9FD4-F0CE8F3A04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EC31D56C-A09E-4BD8-A04C-8EC648810D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24B4832E-98C8-4CCD-BE2D-AE98EA3D4DBF}"/>
              </a:ext>
            </a:extLst>
          </p:cNvPr>
          <p:cNvSpPr>
            <a:spLocks noGrp="1"/>
          </p:cNvSpPr>
          <p:nvPr>
            <p:ph type="dt" sz="half" idx="10"/>
          </p:nvPr>
        </p:nvSpPr>
        <p:spPr/>
        <p:txBody>
          <a:bodyPr/>
          <a:lstStyle/>
          <a:p>
            <a:fld id="{058DC26E-E856-4CA9-A87B-84B29D75CFE5}" type="datetimeFigureOut">
              <a:rPr lang="nb-NO" smtClean="0"/>
              <a:t>11.02.2020</a:t>
            </a:fld>
            <a:endParaRPr lang="nb-NO"/>
          </a:p>
        </p:txBody>
      </p:sp>
      <p:sp>
        <p:nvSpPr>
          <p:cNvPr id="6" name="Plassholder for bunntekst 5">
            <a:extLst>
              <a:ext uri="{FF2B5EF4-FFF2-40B4-BE49-F238E27FC236}">
                <a16:creationId xmlns:a16="http://schemas.microsoft.com/office/drawing/2014/main" id="{8E8A4ACE-E066-4604-89B3-7AB343940C4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52B2E01C-3573-4CCC-9D3B-779F34500E4D}"/>
              </a:ext>
            </a:extLst>
          </p:cNvPr>
          <p:cNvSpPr>
            <a:spLocks noGrp="1"/>
          </p:cNvSpPr>
          <p:nvPr>
            <p:ph type="sldNum" sz="quarter" idx="12"/>
          </p:nvPr>
        </p:nvSpPr>
        <p:spPr/>
        <p:txBody>
          <a:bodyPr/>
          <a:lstStyle/>
          <a:p>
            <a:fld id="{D58D7151-D86F-4FA1-AD83-6A8746C6D144}" type="slidenum">
              <a:rPr lang="nb-NO" smtClean="0"/>
              <a:t>‹#›</a:t>
            </a:fld>
            <a:endParaRPr lang="nb-NO"/>
          </a:p>
        </p:txBody>
      </p:sp>
    </p:spTree>
    <p:extLst>
      <p:ext uri="{BB962C8B-B14F-4D97-AF65-F5344CB8AC3E}">
        <p14:creationId xmlns:p14="http://schemas.microsoft.com/office/powerpoint/2010/main" val="221381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11255BE-95C2-4F4A-B532-17288EE64A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B730165-561F-4C4D-957C-DC868011B2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4C96CDB-8E1D-4C79-AAC9-FB3C42C0B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DC26E-E856-4CA9-A87B-84B29D75CFE5}" type="datetimeFigureOut">
              <a:rPr lang="nb-NO" smtClean="0"/>
              <a:t>11.02.2020</a:t>
            </a:fld>
            <a:endParaRPr lang="nb-NO"/>
          </a:p>
        </p:txBody>
      </p:sp>
      <p:sp>
        <p:nvSpPr>
          <p:cNvPr id="5" name="Plassholder for bunntekst 4">
            <a:extLst>
              <a:ext uri="{FF2B5EF4-FFF2-40B4-BE49-F238E27FC236}">
                <a16:creationId xmlns:a16="http://schemas.microsoft.com/office/drawing/2014/main" id="{7D0196F8-B2DF-4504-B229-599C03BD43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04D09F8C-699E-4E1D-B149-980CF35EC3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8D7151-D86F-4FA1-AD83-6A8746C6D144}" type="slidenum">
              <a:rPr lang="nb-NO" smtClean="0"/>
              <a:t>‹#›</a:t>
            </a:fld>
            <a:endParaRPr lang="nb-NO"/>
          </a:p>
        </p:txBody>
      </p:sp>
    </p:spTree>
    <p:extLst>
      <p:ext uri="{BB962C8B-B14F-4D97-AF65-F5344CB8AC3E}">
        <p14:creationId xmlns:p14="http://schemas.microsoft.com/office/powerpoint/2010/main" val="2002723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vestvagoy.kommune.no/familie-helse-og-omsorg/utviklingssenter-for-sykehjem-og-hjemmetjenester/materiell-fra-usht-nordland/verktoykasse/" TargetMode="External"/><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vestvagoy.kommune.no/familie-helse-og-omsorg/utviklingssenter-for-sykehjem-og-hjemmetjenester/materiell-fra-usht-nordland/digital-opplaring-i-lindrende-behandling/" TargetMode="External"/><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mailto:marion.knutsen@vestvagoy.kommune.no" TargetMode="Externa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helsedirektoratet.no/faglige-rad/lindrende-behandling-i-livets-sluttfas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alliativ.org/publikasjoner/begrep"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alliativ.org/publikasjoner/begrep"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C8049C59-9A9A-4E18-BC4E-97479918CF54}"/>
              </a:ext>
            </a:extLst>
          </p:cNvPr>
          <p:cNvSpPr>
            <a:spLocks noGrp="1"/>
          </p:cNvSpPr>
          <p:nvPr>
            <p:ph type="ctrTitle"/>
          </p:nvPr>
        </p:nvSpPr>
        <p:spPr>
          <a:xfrm>
            <a:off x="674237" y="914400"/>
            <a:ext cx="3657600" cy="2887579"/>
          </a:xfrm>
        </p:spPr>
        <p:txBody>
          <a:bodyPr>
            <a:normAutofit/>
          </a:bodyPr>
          <a:lstStyle/>
          <a:p>
            <a:r>
              <a:rPr lang="nb-NO" sz="4800">
                <a:solidFill>
                  <a:srgbClr val="FFFFFF"/>
                </a:solidFill>
              </a:rPr>
              <a:t>Lindrende behandling</a:t>
            </a:r>
          </a:p>
        </p:txBody>
      </p:sp>
      <p:sp>
        <p:nvSpPr>
          <p:cNvPr id="3" name="Undertittel 2">
            <a:extLst>
              <a:ext uri="{FF2B5EF4-FFF2-40B4-BE49-F238E27FC236}">
                <a16:creationId xmlns:a16="http://schemas.microsoft.com/office/drawing/2014/main" id="{65F22244-ECE9-44D6-A155-D130FE2B7C68}"/>
              </a:ext>
            </a:extLst>
          </p:cNvPr>
          <p:cNvSpPr>
            <a:spLocks noGrp="1"/>
          </p:cNvSpPr>
          <p:nvPr>
            <p:ph type="subTitle" idx="1"/>
          </p:nvPr>
        </p:nvSpPr>
        <p:spPr>
          <a:xfrm>
            <a:off x="674237" y="4170501"/>
            <a:ext cx="3657600" cy="1525597"/>
          </a:xfrm>
        </p:spPr>
        <p:txBody>
          <a:bodyPr>
            <a:normAutofit/>
          </a:bodyPr>
          <a:lstStyle/>
          <a:p>
            <a:r>
              <a:rPr lang="nb-NO" sz="2000">
                <a:solidFill>
                  <a:srgbClr val="FFFFFF"/>
                </a:solidFill>
              </a:rPr>
              <a:t>Digipro helse</a:t>
            </a:r>
          </a:p>
        </p:txBody>
      </p:sp>
      <p:cxnSp>
        <p:nvCxnSpPr>
          <p:cNvPr id="14" name="Straight Connector 13">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Bilde 6" descr="Et bilde som inneholder plante, blomst, sitter, bord&#10;&#10;Automatisk generert beskrivelse">
            <a:extLst>
              <a:ext uri="{FF2B5EF4-FFF2-40B4-BE49-F238E27FC236}">
                <a16:creationId xmlns:a16="http://schemas.microsoft.com/office/drawing/2014/main" id="{B535968E-1C29-4BEE-9E04-0145A83E9632}"/>
              </a:ext>
            </a:extLst>
          </p:cNvPr>
          <p:cNvPicPr>
            <a:picLocks noChangeAspect="1"/>
          </p:cNvPicPr>
          <p:nvPr/>
        </p:nvPicPr>
        <p:blipFill rotWithShape="1">
          <a:blip r:embed="rId2">
            <a:extLst>
              <a:ext uri="{28A0092B-C50C-407E-A947-70E740481C1C}">
                <a14:useLocalDpi xmlns:a14="http://schemas.microsoft.com/office/drawing/2010/main" val="0"/>
              </a:ext>
            </a:extLst>
          </a:blip>
          <a:srcRect l="5641" r="5671"/>
          <a:stretch/>
        </p:blipFill>
        <p:spPr>
          <a:xfrm>
            <a:off x="4738475" y="855677"/>
            <a:ext cx="7188872" cy="5390297"/>
          </a:xfrm>
          <a:prstGeom prst="rect">
            <a:avLst/>
          </a:prstGeom>
        </p:spPr>
      </p:pic>
    </p:spTree>
    <p:extLst>
      <p:ext uri="{BB962C8B-B14F-4D97-AF65-F5344CB8AC3E}">
        <p14:creationId xmlns:p14="http://schemas.microsoft.com/office/powerpoint/2010/main" val="3574398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descr="Et bilde som inneholder person, innendørs, bord, sitter&#10;&#10;Automatisk generert beskrivelse">
            <a:extLst>
              <a:ext uri="{FF2B5EF4-FFF2-40B4-BE49-F238E27FC236}">
                <a16:creationId xmlns:a16="http://schemas.microsoft.com/office/drawing/2014/main" id="{7526D52C-75AB-4C0D-A104-5FDD366A9F7A}"/>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8218" b="7513"/>
          <a:stretch/>
        </p:blipFill>
        <p:spPr>
          <a:xfrm>
            <a:off x="20" y="1"/>
            <a:ext cx="12191980" cy="6857999"/>
          </a:xfrm>
          <a:prstGeom prst="rect">
            <a:avLst/>
          </a:prstGeom>
        </p:spPr>
      </p:pic>
      <p:sp>
        <p:nvSpPr>
          <p:cNvPr id="2" name="Tittel 1">
            <a:extLst>
              <a:ext uri="{FF2B5EF4-FFF2-40B4-BE49-F238E27FC236}">
                <a16:creationId xmlns:a16="http://schemas.microsoft.com/office/drawing/2014/main" id="{55940383-F4EB-4900-BF2E-F01A34B640A1}"/>
              </a:ext>
            </a:extLst>
          </p:cNvPr>
          <p:cNvSpPr>
            <a:spLocks noGrp="1"/>
          </p:cNvSpPr>
          <p:nvPr>
            <p:ph type="title"/>
          </p:nvPr>
        </p:nvSpPr>
        <p:spPr>
          <a:xfrm>
            <a:off x="838201" y="1065862"/>
            <a:ext cx="3313164" cy="4726276"/>
          </a:xfrm>
        </p:spPr>
        <p:txBody>
          <a:bodyPr>
            <a:normAutofit/>
          </a:bodyPr>
          <a:lstStyle/>
          <a:p>
            <a:pPr algn="r"/>
            <a:r>
              <a:rPr lang="nb-NO" sz="4000" b="1">
                <a:solidFill>
                  <a:srgbClr val="FFFFFF"/>
                </a:solidFill>
              </a:rPr>
              <a:t>Tiltaksplan i livets sluttfase</a:t>
            </a:r>
            <a:endParaRPr lang="nb-NO" sz="4000">
              <a:solidFill>
                <a:srgbClr val="FFFFFF"/>
              </a:solidFill>
            </a:endParaRP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4A74412F-8FB0-4F44-9102-ADE50529CACA}"/>
              </a:ext>
            </a:extLst>
          </p:cNvPr>
          <p:cNvSpPr>
            <a:spLocks noGrp="1"/>
          </p:cNvSpPr>
          <p:nvPr>
            <p:ph idx="1"/>
          </p:nvPr>
        </p:nvSpPr>
        <p:spPr>
          <a:xfrm>
            <a:off x="5155379" y="447869"/>
            <a:ext cx="5744685" cy="5915609"/>
          </a:xfrm>
        </p:spPr>
        <p:txBody>
          <a:bodyPr anchor="ctr">
            <a:normAutofit/>
          </a:bodyPr>
          <a:lstStyle/>
          <a:p>
            <a:pPr marL="0" indent="0">
              <a:buNone/>
            </a:pPr>
            <a:r>
              <a:rPr lang="nb-NO" dirty="0">
                <a:solidFill>
                  <a:srgbClr val="FFFFFF"/>
                </a:solidFill>
              </a:rPr>
              <a:t>En tiltaksplan (</a:t>
            </a:r>
            <a:r>
              <a:rPr lang="nb-NO" dirty="0" err="1">
                <a:solidFill>
                  <a:srgbClr val="FFFFFF"/>
                </a:solidFill>
              </a:rPr>
              <a:t>care</a:t>
            </a:r>
            <a:r>
              <a:rPr lang="nb-NO" dirty="0">
                <a:solidFill>
                  <a:srgbClr val="FFFFFF"/>
                </a:solidFill>
              </a:rPr>
              <a:t> </a:t>
            </a:r>
            <a:r>
              <a:rPr lang="nb-NO" dirty="0" err="1">
                <a:solidFill>
                  <a:srgbClr val="FFFFFF"/>
                </a:solidFill>
              </a:rPr>
              <a:t>pathway</a:t>
            </a:r>
            <a:r>
              <a:rPr lang="nb-NO" dirty="0">
                <a:solidFill>
                  <a:srgbClr val="FFFFFF"/>
                </a:solidFill>
              </a:rPr>
              <a:t>) beskriver en kompleks intervensjon for felles beslutningstaking og organisering av de ulike prosessene som inngår i behandling og pleie, og gjelder for en klart definert pasientgruppe i en klart definert tidsperiode. En individuelt tilpasset tiltaksplan i livets sluttfase kan benyttes overfor pasienter som befinner seg i de siste dagene eller timene av sitt liv dels som en veiledning i behandling og pleie og dels som hjelp i beslutningsprosesser.</a:t>
            </a:r>
          </a:p>
        </p:txBody>
      </p:sp>
    </p:spTree>
    <p:extLst>
      <p:ext uri="{BB962C8B-B14F-4D97-AF65-F5344CB8AC3E}">
        <p14:creationId xmlns:p14="http://schemas.microsoft.com/office/powerpoint/2010/main" val="33314702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50C6CF-FCAE-4223-92ED-3EBBA1326785}"/>
              </a:ext>
            </a:extLst>
          </p:cNvPr>
          <p:cNvPicPr>
            <a:picLocks noChangeAspect="1"/>
          </p:cNvPicPr>
          <p:nvPr/>
        </p:nvPicPr>
        <p:blipFill rotWithShape="1">
          <a:blip r:embed="rId2">
            <a:duotone>
              <a:prstClr val="black"/>
              <a:schemeClr val="tx2">
                <a:tint val="45000"/>
                <a:satMod val="400000"/>
              </a:schemeClr>
            </a:duotone>
          </a:blip>
          <a:srcRect b="15730"/>
          <a:stretch/>
        </p:blipFill>
        <p:spPr>
          <a:xfrm>
            <a:off x="0" y="0"/>
            <a:ext cx="12191980" cy="6857999"/>
          </a:xfrm>
          <a:prstGeom prst="rect">
            <a:avLst/>
          </a:prstGeom>
        </p:spPr>
      </p:pic>
      <p:sp>
        <p:nvSpPr>
          <p:cNvPr id="15" name="Rectangle 17">
            <a:extLst>
              <a:ext uri="{FF2B5EF4-FFF2-40B4-BE49-F238E27FC236}">
                <a16:creationId xmlns:a16="http://schemas.microsoft.com/office/drawing/2014/main" id="{B4147794-66B7-4CDE-BC75-BBDC48B2F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18119"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tel 1">
            <a:extLst>
              <a:ext uri="{FF2B5EF4-FFF2-40B4-BE49-F238E27FC236}">
                <a16:creationId xmlns:a16="http://schemas.microsoft.com/office/drawing/2014/main" id="{8828CA29-DD67-4690-94D4-F91669536E38}"/>
              </a:ext>
            </a:extLst>
          </p:cNvPr>
          <p:cNvSpPr>
            <a:spLocks noGrp="1"/>
          </p:cNvSpPr>
          <p:nvPr>
            <p:ph type="title"/>
          </p:nvPr>
        </p:nvSpPr>
        <p:spPr>
          <a:xfrm>
            <a:off x="4026410" y="1930499"/>
            <a:ext cx="6784259" cy="1509695"/>
          </a:xfrm>
        </p:spPr>
        <p:txBody>
          <a:bodyPr>
            <a:normAutofit/>
          </a:bodyPr>
          <a:lstStyle/>
          <a:p>
            <a:r>
              <a:rPr lang="nb-NO" sz="4800" dirty="0">
                <a:solidFill>
                  <a:schemeClr val="tx1">
                    <a:lumMod val="85000"/>
                    <a:lumOff val="15000"/>
                  </a:schemeClr>
                </a:solidFill>
              </a:rPr>
              <a:t>Rådene fra helsedirektoratet er:</a:t>
            </a:r>
          </a:p>
        </p:txBody>
      </p:sp>
      <p:sp>
        <p:nvSpPr>
          <p:cNvPr id="20" name="Rectangle 19">
            <a:extLst>
              <a:ext uri="{FF2B5EF4-FFF2-40B4-BE49-F238E27FC236}">
                <a16:creationId xmlns:a16="http://schemas.microsoft.com/office/drawing/2014/main" id="{41202E79-1236-4DF8-9921-F47A0B079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1">
              <a:lumMod val="85000"/>
              <a:lumOff val="1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Plassholder for innhold 2">
            <a:extLst>
              <a:ext uri="{FF2B5EF4-FFF2-40B4-BE49-F238E27FC236}">
                <a16:creationId xmlns:a16="http://schemas.microsoft.com/office/drawing/2014/main" id="{9298F8C8-A916-4AEA-A2D5-30A14717470D}"/>
              </a:ext>
            </a:extLst>
          </p:cNvPr>
          <p:cNvGraphicFramePr>
            <a:graphicFrameLocks noGrp="1"/>
          </p:cNvGraphicFramePr>
          <p:nvPr>
            <p:ph idx="1"/>
            <p:extLst>
              <p:ext uri="{D42A27DB-BD31-4B8C-83A1-F6EECF244321}">
                <p14:modId xmlns:p14="http://schemas.microsoft.com/office/powerpoint/2010/main" val="585676173"/>
              </p:ext>
            </p:extLst>
          </p:nvPr>
        </p:nvGraphicFramePr>
        <p:xfrm>
          <a:off x="4134864" y="3173186"/>
          <a:ext cx="6784259" cy="3875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Bilde 8" descr="Et bilde som inneholder objekt, klokke, skilt&#10;&#10;Automatisk generert beskrivelse">
            <a:extLst>
              <a:ext uri="{FF2B5EF4-FFF2-40B4-BE49-F238E27FC236}">
                <a16:creationId xmlns:a16="http://schemas.microsoft.com/office/drawing/2014/main" id="{AF9EEC3B-B28B-40B5-8633-DF3712DE8F0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66155" y="272802"/>
            <a:ext cx="7718119" cy="1007356"/>
          </a:xfrm>
          <a:prstGeom prst="rect">
            <a:avLst/>
          </a:prstGeom>
        </p:spPr>
      </p:pic>
    </p:spTree>
    <p:extLst>
      <p:ext uri="{BB962C8B-B14F-4D97-AF65-F5344CB8AC3E}">
        <p14:creationId xmlns:p14="http://schemas.microsoft.com/office/powerpoint/2010/main" val="1206046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1793091-3CEF-4C37-879D-A5F9123C98A3}"/>
              </a:ext>
            </a:extLst>
          </p:cNvPr>
          <p:cNvPicPr>
            <a:picLocks noChangeAspect="1"/>
          </p:cNvPicPr>
          <p:nvPr/>
        </p:nvPicPr>
        <p:blipFill rotWithShape="1">
          <a:blip r:embed="rId2">
            <a:alphaModFix amt="35000"/>
          </a:blip>
          <a:srcRect t="10877" b="4853"/>
          <a:stretch/>
        </p:blipFill>
        <p:spPr>
          <a:xfrm>
            <a:off x="20" y="10"/>
            <a:ext cx="12191980" cy="6857990"/>
          </a:xfrm>
          <a:prstGeom prst="rect">
            <a:avLst/>
          </a:prstGeom>
        </p:spPr>
      </p:pic>
      <p:sp>
        <p:nvSpPr>
          <p:cNvPr id="2" name="Tittel 1">
            <a:extLst>
              <a:ext uri="{FF2B5EF4-FFF2-40B4-BE49-F238E27FC236}">
                <a16:creationId xmlns:a16="http://schemas.microsoft.com/office/drawing/2014/main" id="{F92AA2BC-54FC-4DAD-A59D-97AC84112021}"/>
              </a:ext>
            </a:extLst>
          </p:cNvPr>
          <p:cNvSpPr>
            <a:spLocks noGrp="1"/>
          </p:cNvSpPr>
          <p:nvPr>
            <p:ph type="title"/>
          </p:nvPr>
        </p:nvSpPr>
        <p:spPr>
          <a:xfrm>
            <a:off x="838200" y="365125"/>
            <a:ext cx="10515600" cy="1325563"/>
          </a:xfrm>
        </p:spPr>
        <p:txBody>
          <a:bodyPr>
            <a:normAutofit/>
          </a:bodyPr>
          <a:lstStyle/>
          <a:p>
            <a:endParaRPr lang="nb-NO">
              <a:solidFill>
                <a:srgbClr val="FFFFFF"/>
              </a:solidFill>
            </a:endParaRPr>
          </a:p>
        </p:txBody>
      </p:sp>
      <p:graphicFrame>
        <p:nvGraphicFramePr>
          <p:cNvPr id="5" name="Plassholder for innhold 2">
            <a:extLst>
              <a:ext uri="{FF2B5EF4-FFF2-40B4-BE49-F238E27FC236}">
                <a16:creationId xmlns:a16="http://schemas.microsoft.com/office/drawing/2014/main" id="{462FBEEC-B090-47C0-B801-A69E0D686375}"/>
              </a:ext>
            </a:extLst>
          </p:cNvPr>
          <p:cNvGraphicFramePr>
            <a:graphicFrameLocks noGrp="1"/>
          </p:cNvGraphicFramePr>
          <p:nvPr>
            <p:ph idx="1"/>
            <p:extLst>
              <p:ext uri="{D42A27DB-BD31-4B8C-83A1-F6EECF244321}">
                <p14:modId xmlns:p14="http://schemas.microsoft.com/office/powerpoint/2010/main" val="165079397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700109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E417A6B-EA2C-4AC4-880E-9617666F38F8}"/>
              </a:ext>
            </a:extLst>
          </p:cNvPr>
          <p:cNvPicPr>
            <a:picLocks noChangeAspect="1"/>
          </p:cNvPicPr>
          <p:nvPr/>
        </p:nvPicPr>
        <p:blipFill rotWithShape="1">
          <a:blip r:embed="rId2">
            <a:alphaModFix amt="35000"/>
          </a:blip>
          <a:srcRect t="15413"/>
          <a:stretch/>
        </p:blipFill>
        <p:spPr>
          <a:xfrm>
            <a:off x="20" y="10"/>
            <a:ext cx="12191980" cy="6857990"/>
          </a:xfrm>
          <a:prstGeom prst="rect">
            <a:avLst/>
          </a:prstGeom>
        </p:spPr>
      </p:pic>
      <p:sp>
        <p:nvSpPr>
          <p:cNvPr id="2" name="Tittel 1">
            <a:extLst>
              <a:ext uri="{FF2B5EF4-FFF2-40B4-BE49-F238E27FC236}">
                <a16:creationId xmlns:a16="http://schemas.microsoft.com/office/drawing/2014/main" id="{A2B0837C-4161-4255-A30B-D3D3C4A15518}"/>
              </a:ext>
            </a:extLst>
          </p:cNvPr>
          <p:cNvSpPr>
            <a:spLocks noGrp="1"/>
          </p:cNvSpPr>
          <p:nvPr>
            <p:ph type="title"/>
          </p:nvPr>
        </p:nvSpPr>
        <p:spPr>
          <a:xfrm>
            <a:off x="838200" y="365125"/>
            <a:ext cx="10515600" cy="1325563"/>
          </a:xfrm>
        </p:spPr>
        <p:txBody>
          <a:bodyPr>
            <a:normAutofit/>
          </a:bodyPr>
          <a:lstStyle/>
          <a:p>
            <a:endParaRPr lang="nb-NO">
              <a:solidFill>
                <a:srgbClr val="FFFFFF"/>
              </a:solidFill>
            </a:endParaRPr>
          </a:p>
        </p:txBody>
      </p:sp>
      <p:graphicFrame>
        <p:nvGraphicFramePr>
          <p:cNvPr id="5" name="Plassholder for innhold 2">
            <a:extLst>
              <a:ext uri="{FF2B5EF4-FFF2-40B4-BE49-F238E27FC236}">
                <a16:creationId xmlns:a16="http://schemas.microsoft.com/office/drawing/2014/main" id="{4D3F5211-76C8-4361-8EC5-55DC5972D225}"/>
              </a:ext>
            </a:extLst>
          </p:cNvPr>
          <p:cNvGraphicFramePr>
            <a:graphicFrameLocks noGrp="1"/>
          </p:cNvGraphicFramePr>
          <p:nvPr>
            <p:ph idx="1"/>
            <p:extLst>
              <p:ext uri="{D42A27DB-BD31-4B8C-83A1-F6EECF244321}">
                <p14:modId xmlns:p14="http://schemas.microsoft.com/office/powerpoint/2010/main" val="42926820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900404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C9B6025-C8F0-4C6C-97A4-9878DEF19FF6}"/>
              </a:ext>
            </a:extLst>
          </p:cNvPr>
          <p:cNvPicPr>
            <a:picLocks noChangeAspect="1"/>
          </p:cNvPicPr>
          <p:nvPr/>
        </p:nvPicPr>
        <p:blipFill rotWithShape="1">
          <a:blip r:embed="rId2">
            <a:alphaModFix amt="35000"/>
          </a:blip>
          <a:srcRect t="15730"/>
          <a:stretch/>
        </p:blipFill>
        <p:spPr>
          <a:xfrm>
            <a:off x="20" y="10"/>
            <a:ext cx="12191980" cy="6857990"/>
          </a:xfrm>
          <a:prstGeom prst="rect">
            <a:avLst/>
          </a:prstGeom>
        </p:spPr>
      </p:pic>
      <p:sp>
        <p:nvSpPr>
          <p:cNvPr id="2" name="Tittel 1">
            <a:extLst>
              <a:ext uri="{FF2B5EF4-FFF2-40B4-BE49-F238E27FC236}">
                <a16:creationId xmlns:a16="http://schemas.microsoft.com/office/drawing/2014/main" id="{E6A1B6E9-C79E-4DD2-8CB5-4A5F17BC8A28}"/>
              </a:ext>
            </a:extLst>
          </p:cNvPr>
          <p:cNvSpPr>
            <a:spLocks noGrp="1"/>
          </p:cNvSpPr>
          <p:nvPr>
            <p:ph type="title"/>
          </p:nvPr>
        </p:nvSpPr>
        <p:spPr>
          <a:xfrm>
            <a:off x="838200" y="365125"/>
            <a:ext cx="10515600" cy="1325563"/>
          </a:xfrm>
        </p:spPr>
        <p:txBody>
          <a:bodyPr>
            <a:normAutofit/>
          </a:bodyPr>
          <a:lstStyle/>
          <a:p>
            <a:endParaRPr lang="nb-NO">
              <a:solidFill>
                <a:srgbClr val="FFFFFF"/>
              </a:solidFill>
            </a:endParaRPr>
          </a:p>
        </p:txBody>
      </p:sp>
      <p:graphicFrame>
        <p:nvGraphicFramePr>
          <p:cNvPr id="6" name="Plassholder for innhold 2">
            <a:extLst>
              <a:ext uri="{FF2B5EF4-FFF2-40B4-BE49-F238E27FC236}">
                <a16:creationId xmlns:a16="http://schemas.microsoft.com/office/drawing/2014/main" id="{4DFAAF8E-230D-497A-9F58-65C8EC59C343}"/>
              </a:ext>
            </a:extLst>
          </p:cNvPr>
          <p:cNvGraphicFramePr>
            <a:graphicFrameLocks noGrp="1"/>
          </p:cNvGraphicFramePr>
          <p:nvPr>
            <p:ph idx="1"/>
            <p:extLst>
              <p:ext uri="{D42A27DB-BD31-4B8C-83A1-F6EECF244321}">
                <p14:modId xmlns:p14="http://schemas.microsoft.com/office/powerpoint/2010/main" val="151004729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1">
            <a:extLst>
              <a:ext uri="{FF2B5EF4-FFF2-40B4-BE49-F238E27FC236}">
                <a16:creationId xmlns:a16="http://schemas.microsoft.com/office/drawing/2014/main" id="{AABFA7E5-ECD5-4B5D-BAF5-A93358574F1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spTree>
    <p:extLst>
      <p:ext uri="{BB962C8B-B14F-4D97-AF65-F5344CB8AC3E}">
        <p14:creationId xmlns:p14="http://schemas.microsoft.com/office/powerpoint/2010/main" val="185114899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3F51872-7871-4BD5-A336-0891DB967035}"/>
              </a:ext>
            </a:extLst>
          </p:cNvPr>
          <p:cNvPicPr>
            <a:picLocks noChangeAspect="1"/>
          </p:cNvPicPr>
          <p:nvPr/>
        </p:nvPicPr>
        <p:blipFill rotWithShape="1">
          <a:blip r:embed="rId2">
            <a:alphaModFix amt="35000"/>
          </a:blip>
          <a:srcRect b="15730"/>
          <a:stretch/>
        </p:blipFill>
        <p:spPr>
          <a:xfrm>
            <a:off x="20" y="10"/>
            <a:ext cx="12191980" cy="6857990"/>
          </a:xfrm>
          <a:prstGeom prst="rect">
            <a:avLst/>
          </a:prstGeom>
        </p:spPr>
      </p:pic>
      <p:sp>
        <p:nvSpPr>
          <p:cNvPr id="2" name="Tittel 1">
            <a:extLst>
              <a:ext uri="{FF2B5EF4-FFF2-40B4-BE49-F238E27FC236}">
                <a16:creationId xmlns:a16="http://schemas.microsoft.com/office/drawing/2014/main" id="{9E026DA5-50B1-4494-BE62-1ACD8A1CB80D}"/>
              </a:ext>
            </a:extLst>
          </p:cNvPr>
          <p:cNvSpPr>
            <a:spLocks noGrp="1"/>
          </p:cNvSpPr>
          <p:nvPr>
            <p:ph type="title"/>
          </p:nvPr>
        </p:nvSpPr>
        <p:spPr>
          <a:xfrm>
            <a:off x="838200" y="365125"/>
            <a:ext cx="10515600" cy="1325563"/>
          </a:xfrm>
        </p:spPr>
        <p:txBody>
          <a:bodyPr>
            <a:normAutofit/>
          </a:bodyPr>
          <a:lstStyle/>
          <a:p>
            <a:endParaRPr lang="nb-NO">
              <a:solidFill>
                <a:srgbClr val="FFFFFF"/>
              </a:solidFill>
            </a:endParaRPr>
          </a:p>
        </p:txBody>
      </p:sp>
      <p:graphicFrame>
        <p:nvGraphicFramePr>
          <p:cNvPr id="5" name="Plassholder for innhold 2">
            <a:extLst>
              <a:ext uri="{FF2B5EF4-FFF2-40B4-BE49-F238E27FC236}">
                <a16:creationId xmlns:a16="http://schemas.microsoft.com/office/drawing/2014/main" id="{3748309E-27D7-4E8C-BA3E-885B48DD415B}"/>
              </a:ext>
            </a:extLst>
          </p:cNvPr>
          <p:cNvGraphicFramePr>
            <a:graphicFrameLocks noGrp="1"/>
          </p:cNvGraphicFramePr>
          <p:nvPr>
            <p:ph idx="1"/>
            <p:extLst>
              <p:ext uri="{D42A27DB-BD31-4B8C-83A1-F6EECF244321}">
                <p14:modId xmlns:p14="http://schemas.microsoft.com/office/powerpoint/2010/main" val="358208999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567141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ssholder for innhold 4" descr="Et bilde som inneholder fugl, objekt, flokk, lys&#10;&#10;Automatisk generert beskrivelse">
            <a:extLst>
              <a:ext uri="{FF2B5EF4-FFF2-40B4-BE49-F238E27FC236}">
                <a16:creationId xmlns:a16="http://schemas.microsoft.com/office/drawing/2014/main" id="{E2E7B9FC-EC14-416A-90C1-6799BD979D56}"/>
              </a:ext>
            </a:extLst>
          </p:cNvPr>
          <p:cNvPicPr>
            <a:picLocks noGrp="1" noChangeAspect="1"/>
          </p:cNvPicPr>
          <p:nvPr>
            <p:ph idx="1"/>
          </p:nvPr>
        </p:nvPicPr>
        <p:blipFill rotWithShape="1">
          <a:blip r:embed="rId2">
            <a:alphaModFix amt="50000"/>
            <a:extLst>
              <a:ext uri="{28A0092B-C50C-407E-A947-70E740481C1C}">
                <a14:useLocalDpi xmlns:a14="http://schemas.microsoft.com/office/drawing/2010/main" val="0"/>
              </a:ext>
            </a:extLst>
          </a:blip>
          <a:srcRect l="2222" r="1" b="1"/>
          <a:stretch/>
        </p:blipFill>
        <p:spPr>
          <a:xfrm>
            <a:off x="20" y="1"/>
            <a:ext cx="12191980" cy="6857999"/>
          </a:xfrm>
          <a:prstGeom prst="rect">
            <a:avLst/>
          </a:prstGeom>
        </p:spPr>
      </p:pic>
      <p:sp>
        <p:nvSpPr>
          <p:cNvPr id="2" name="Tittel 1">
            <a:extLst>
              <a:ext uri="{FF2B5EF4-FFF2-40B4-BE49-F238E27FC236}">
                <a16:creationId xmlns:a16="http://schemas.microsoft.com/office/drawing/2014/main" id="{BE9DDCAA-C20C-49A6-BA3A-C01D51CA0034}"/>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err="1">
                <a:solidFill>
                  <a:srgbClr val="FFFFFF"/>
                </a:solidFill>
              </a:rPr>
              <a:t>Har</a:t>
            </a:r>
            <a:r>
              <a:rPr lang="en-US" sz="6000" dirty="0">
                <a:solidFill>
                  <a:srgbClr val="FFFFFF"/>
                </a:solidFill>
              </a:rPr>
              <a:t> vi </a:t>
            </a:r>
            <a:r>
              <a:rPr lang="en-US" sz="6000" dirty="0" err="1">
                <a:solidFill>
                  <a:srgbClr val="FFFFFF"/>
                </a:solidFill>
              </a:rPr>
              <a:t>godt</a:t>
            </a:r>
            <a:r>
              <a:rPr lang="en-US" sz="6000" dirty="0">
                <a:solidFill>
                  <a:srgbClr val="FFFFFF"/>
                </a:solidFill>
              </a:rPr>
              <a:t> </a:t>
            </a:r>
            <a:r>
              <a:rPr lang="en-US" sz="6000" dirty="0" err="1">
                <a:solidFill>
                  <a:srgbClr val="FFFFFF"/>
                </a:solidFill>
              </a:rPr>
              <a:t>nok</a:t>
            </a:r>
            <a:r>
              <a:rPr lang="en-US" sz="6000" dirty="0">
                <a:solidFill>
                  <a:srgbClr val="FFFFFF"/>
                </a:solidFill>
              </a:rPr>
              <a:t> system </a:t>
            </a:r>
            <a:r>
              <a:rPr lang="en-US" sz="6000" dirty="0" err="1">
                <a:solidFill>
                  <a:srgbClr val="FFFFFF"/>
                </a:solidFill>
              </a:rPr>
              <a:t>på</a:t>
            </a:r>
            <a:r>
              <a:rPr lang="en-US" sz="6000" dirty="0">
                <a:solidFill>
                  <a:srgbClr val="FFFFFF"/>
                </a:solidFill>
              </a:rPr>
              <a:t> </a:t>
            </a:r>
            <a:r>
              <a:rPr lang="en-US" sz="6000" dirty="0" err="1">
                <a:solidFill>
                  <a:srgbClr val="FFFFFF"/>
                </a:solidFill>
              </a:rPr>
              <a:t>dette</a:t>
            </a:r>
            <a:endParaRPr lang="en-US" sz="6000" dirty="0">
              <a:solidFill>
                <a:srgbClr val="FFFFFF"/>
              </a:solidFill>
            </a:endParaRPr>
          </a:p>
        </p:txBody>
      </p:sp>
    </p:spTree>
    <p:extLst>
      <p:ext uri="{BB962C8B-B14F-4D97-AF65-F5344CB8AC3E}">
        <p14:creationId xmlns:p14="http://schemas.microsoft.com/office/powerpoint/2010/main" val="147446064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2"/>
            <a:ext cx="4182520" cy="3603164"/>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351561D0-65F9-4DEA-820B-CC5052161A79}"/>
              </a:ext>
            </a:extLst>
          </p:cNvPr>
          <p:cNvSpPr>
            <a:spLocks noGrp="1"/>
          </p:cNvSpPr>
          <p:nvPr>
            <p:ph type="title"/>
          </p:nvPr>
        </p:nvSpPr>
        <p:spPr>
          <a:xfrm>
            <a:off x="471770" y="612519"/>
            <a:ext cx="4216400" cy="3219812"/>
          </a:xfrm>
        </p:spPr>
        <p:txBody>
          <a:bodyPr>
            <a:noAutofit/>
          </a:bodyPr>
          <a:lstStyle/>
          <a:p>
            <a:r>
              <a:rPr lang="nb-NO" sz="1600" b="1" dirty="0">
                <a:solidFill>
                  <a:schemeClr val="bg1"/>
                </a:solidFill>
              </a:rPr>
              <a:t>Utviklingssenter for sykehjem og hjemmetjenester (USHT) i Nordland har lagt de nasjonalfaglige rådene inn i en e-læringsportal tilgjengelig for alle</a:t>
            </a:r>
            <a:r>
              <a:rPr lang="nb-NO" sz="1600" dirty="0">
                <a:solidFill>
                  <a:srgbClr val="FFFFFF"/>
                </a:solidFill>
              </a:rPr>
              <a:t>. </a:t>
            </a:r>
            <a:br>
              <a:rPr lang="nb-NO" sz="1600" dirty="0">
                <a:solidFill>
                  <a:srgbClr val="FFFFFF"/>
                </a:solidFill>
              </a:rPr>
            </a:br>
            <a:br>
              <a:rPr lang="nb-NO" sz="1600" dirty="0">
                <a:solidFill>
                  <a:srgbClr val="FFFFFF"/>
                </a:solidFill>
              </a:rPr>
            </a:br>
            <a:r>
              <a:rPr lang="nb-NO" sz="1600" dirty="0">
                <a:solidFill>
                  <a:srgbClr val="FFFFFF"/>
                </a:solidFill>
              </a:rPr>
              <a:t>Leksjonene (12 stk.) er utformet til å være overkommelig og lett tilgjengelig lesing, for å spre/gjøre personell kjent med rådene. På siste leksjon oppfordrer vi leseren til å se på rådene der de ligger i sin helhet (link til rådene på Helsedirektoratet sine sider), samt at alle kan dele linken til denne e-læringen, for at enda flere kan bli kjent med rådene. </a:t>
            </a:r>
            <a:br>
              <a:rPr lang="nb-NO" sz="1600" dirty="0">
                <a:solidFill>
                  <a:srgbClr val="FFFFFF"/>
                </a:solidFill>
              </a:rPr>
            </a:br>
            <a:r>
              <a:rPr lang="nb-NO" sz="1600" dirty="0">
                <a:solidFill>
                  <a:srgbClr val="FFFFFF"/>
                </a:solidFill>
              </a:rPr>
              <a:t>PS: Du trenger ikke registrere deg for å ta leksjonene, eller trykke på MELD DEG PÅ KURS nederst på leksjonsoversikten, </a:t>
            </a:r>
            <a:r>
              <a:rPr lang="nb-NO" sz="1600" b="1" dirty="0">
                <a:solidFill>
                  <a:srgbClr val="FFFFFF"/>
                </a:solidFill>
              </a:rPr>
              <a:t>bare trykk START NÅ på den aktuelle leksjonen du vil gjennomgå</a:t>
            </a:r>
            <a:r>
              <a:rPr lang="nb-NO" sz="1600" dirty="0">
                <a:solidFill>
                  <a:srgbClr val="FFFFFF"/>
                </a:solidFill>
              </a:rPr>
              <a:t>. </a:t>
            </a:r>
            <a:endParaRPr lang="nb-NO" sz="1050" dirty="0">
              <a:solidFill>
                <a:schemeClr val="bg1"/>
              </a:solidFill>
            </a:endParaRPr>
          </a:p>
        </p:txBody>
      </p:sp>
      <p:sp>
        <p:nvSpPr>
          <p:cNvPr id="43" name="Rectangle 11">
            <a:extLst>
              <a:ext uri="{FF2B5EF4-FFF2-40B4-BE49-F238E27FC236}">
                <a16:creationId xmlns:a16="http://schemas.microsoft.com/office/drawing/2014/main" id="{9F094233-2135-4AF1-986E-5751814CD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770" y="4209599"/>
            <a:ext cx="4172809" cy="2173848"/>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836" y="450221"/>
            <a:ext cx="4899923"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45" name="Rectangle 15">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5866" y="450221"/>
            <a:ext cx="1868033" cy="3603165"/>
          </a:xfrm>
          <a:prstGeom prst="rect">
            <a:avLst/>
          </a:prstGeom>
          <a:solidFill>
            <a:srgbClr val="3A523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Bilde 4">
            <a:extLst>
              <a:ext uri="{FF2B5EF4-FFF2-40B4-BE49-F238E27FC236}">
                <a16:creationId xmlns:a16="http://schemas.microsoft.com/office/drawing/2014/main" id="{EBB86B75-A46C-40F4-9314-05EE86D6A7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422" y="4920300"/>
            <a:ext cx="3630527" cy="743601"/>
          </a:xfrm>
          <a:prstGeom prst="rect">
            <a:avLst/>
          </a:prstGeom>
        </p:spPr>
      </p:pic>
      <p:sp>
        <p:nvSpPr>
          <p:cNvPr id="46" name="Rectangle 17">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3746" y="4214253"/>
            <a:ext cx="1868033" cy="2173848"/>
          </a:xfrm>
          <a:prstGeom prst="rect">
            <a:avLst/>
          </a:prstGeom>
          <a:solidFill>
            <a:srgbClr val="46B94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lassholder for innhold 5"/>
          <p:cNvPicPr>
            <a:picLocks noGrp="1" noChangeAspect="1"/>
          </p:cNvPicPr>
          <p:nvPr>
            <p:ph idx="1"/>
          </p:nvPr>
        </p:nvPicPr>
        <p:blipFill>
          <a:blip r:embed="rId4"/>
          <a:stretch>
            <a:fillRect/>
          </a:stretch>
        </p:blipFill>
        <p:spPr>
          <a:xfrm>
            <a:off x="4683314" y="345135"/>
            <a:ext cx="7472506" cy="6038312"/>
          </a:xfrm>
          <a:prstGeom prst="rect">
            <a:avLst/>
          </a:prstGeom>
        </p:spPr>
      </p:pic>
      <p:sp>
        <p:nvSpPr>
          <p:cNvPr id="7" name="TekstSylinder 6"/>
          <p:cNvSpPr txBox="1"/>
          <p:nvPr/>
        </p:nvSpPr>
        <p:spPr>
          <a:xfrm>
            <a:off x="9080500" y="289354"/>
            <a:ext cx="3998464" cy="646331"/>
          </a:xfrm>
          <a:prstGeom prst="rect">
            <a:avLst/>
          </a:prstGeom>
          <a:noFill/>
        </p:spPr>
        <p:txBody>
          <a:bodyPr wrap="square" rtlCol="0">
            <a:spAutoFit/>
          </a:bodyPr>
          <a:lstStyle/>
          <a:p>
            <a:r>
              <a:rPr lang="nb-NO" dirty="0">
                <a:hlinkClick r:id="rId5"/>
              </a:rPr>
              <a:t>Sjekk ut vår lett tilgjengelige gjennomgang av rådene her</a:t>
            </a:r>
            <a:endParaRPr lang="nb-NO" dirty="0"/>
          </a:p>
        </p:txBody>
      </p:sp>
    </p:spTree>
    <p:extLst>
      <p:ext uri="{BB962C8B-B14F-4D97-AF65-F5344CB8AC3E}">
        <p14:creationId xmlns:p14="http://schemas.microsoft.com/office/powerpoint/2010/main" val="2074387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2F476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583D7267-BFBD-420D-897E-BB39E16B92EB}"/>
              </a:ext>
            </a:extLst>
          </p:cNvPr>
          <p:cNvSpPr>
            <a:spLocks noGrp="1"/>
          </p:cNvSpPr>
          <p:nvPr>
            <p:ph type="title"/>
          </p:nvPr>
        </p:nvSpPr>
        <p:spPr>
          <a:xfrm>
            <a:off x="524256" y="4767072"/>
            <a:ext cx="6689343" cy="1625210"/>
          </a:xfrm>
        </p:spPr>
        <p:txBody>
          <a:bodyPr>
            <a:normAutofit fontScale="90000"/>
          </a:bodyPr>
          <a:lstStyle/>
          <a:p>
            <a:pPr algn="r"/>
            <a:r>
              <a:rPr lang="nb-NO" dirty="0">
                <a:solidFill>
                  <a:srgbClr val="FFFFFF"/>
                </a:solidFill>
              </a:rPr>
              <a:t>Digital opplæringspakke i lindrende behandling og omsorg ved livets slutt</a:t>
            </a:r>
          </a:p>
        </p:txBody>
      </p:sp>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ssholder for innhold 2">
            <a:extLst>
              <a:ext uri="{FF2B5EF4-FFF2-40B4-BE49-F238E27FC236}">
                <a16:creationId xmlns:a16="http://schemas.microsoft.com/office/drawing/2014/main" id="{ECB66BAD-BD44-4EEE-9377-469E31CDF465}"/>
              </a:ext>
            </a:extLst>
          </p:cNvPr>
          <p:cNvSpPr>
            <a:spLocks noGrp="1"/>
          </p:cNvSpPr>
          <p:nvPr>
            <p:ph idx="1"/>
          </p:nvPr>
        </p:nvSpPr>
        <p:spPr>
          <a:xfrm>
            <a:off x="7990091" y="438539"/>
            <a:ext cx="3424739" cy="5953743"/>
          </a:xfrm>
        </p:spPr>
        <p:txBody>
          <a:bodyPr anchor="ctr">
            <a:normAutofit/>
          </a:bodyPr>
          <a:lstStyle/>
          <a:p>
            <a:pPr marL="0" indent="0">
              <a:buNone/>
            </a:pPr>
            <a:r>
              <a:rPr lang="nb-NO" sz="1800" dirty="0">
                <a:solidFill>
                  <a:schemeClr val="bg1"/>
                </a:solidFill>
              </a:rPr>
              <a:t>Opplæringspakken er et kompetansehevende tiltak På oppdrag fra Helsedirektoratet har Høgskolen i Innlandet utviklet en opplæringspakke som skal bidra til at ansatte kan videreutvikle sin kompetanse i lindrende behandling og omsorg ved livets slutt. </a:t>
            </a:r>
          </a:p>
          <a:p>
            <a:pPr marL="0" indent="0">
              <a:buNone/>
            </a:pPr>
            <a:endParaRPr lang="nb-NO" sz="1800" dirty="0">
              <a:solidFill>
                <a:schemeClr val="bg1"/>
              </a:solidFill>
            </a:endParaRPr>
          </a:p>
          <a:p>
            <a:pPr marL="0" indent="0">
              <a:buNone/>
            </a:pPr>
            <a:r>
              <a:rPr lang="nb-NO" sz="1800" b="1" dirty="0">
                <a:solidFill>
                  <a:schemeClr val="bg1"/>
                </a:solidFill>
              </a:rPr>
              <a:t>Målgruppe for opplæringspakken er helsefagarbeidere og arbeidstakere uten formell kompetanse som arbeider i kommunehelsetjenesten</a:t>
            </a:r>
            <a:r>
              <a:rPr lang="nb-NO" sz="1800" dirty="0">
                <a:solidFill>
                  <a:schemeClr val="bg1"/>
                </a:solidFill>
              </a:rPr>
              <a:t>: </a:t>
            </a:r>
          </a:p>
          <a:p>
            <a:pPr>
              <a:buFontTx/>
              <a:buChar char="-"/>
            </a:pPr>
            <a:r>
              <a:rPr lang="nb-NO" sz="1800" dirty="0">
                <a:solidFill>
                  <a:schemeClr val="bg1"/>
                </a:solidFill>
              </a:rPr>
              <a:t>Sykehjem </a:t>
            </a:r>
          </a:p>
          <a:p>
            <a:pPr>
              <a:buFontTx/>
              <a:buChar char="-"/>
            </a:pPr>
            <a:r>
              <a:rPr lang="nb-NO" sz="1800" dirty="0">
                <a:solidFill>
                  <a:schemeClr val="bg1"/>
                </a:solidFill>
              </a:rPr>
              <a:t>Hjemmetjeneste</a:t>
            </a:r>
          </a:p>
          <a:p>
            <a:pPr>
              <a:buFontTx/>
              <a:buChar char="-"/>
            </a:pPr>
            <a:r>
              <a:rPr lang="nb-NO" sz="1800" dirty="0">
                <a:solidFill>
                  <a:schemeClr val="bg1"/>
                </a:solidFill>
              </a:rPr>
              <a:t>Tjenester til utviklingshemmede </a:t>
            </a:r>
          </a:p>
        </p:txBody>
      </p:sp>
      <p:pic>
        <p:nvPicPr>
          <p:cNvPr id="4" name="Bilde 3"/>
          <p:cNvPicPr>
            <a:picLocks noChangeAspect="1"/>
          </p:cNvPicPr>
          <p:nvPr/>
        </p:nvPicPr>
        <p:blipFill>
          <a:blip r:embed="rId2"/>
          <a:stretch>
            <a:fillRect/>
          </a:stretch>
        </p:blipFill>
        <p:spPr>
          <a:xfrm>
            <a:off x="1398799" y="321732"/>
            <a:ext cx="5987054" cy="3956662"/>
          </a:xfrm>
          <a:prstGeom prst="rect">
            <a:avLst/>
          </a:prstGeom>
        </p:spPr>
      </p:pic>
      <p:pic>
        <p:nvPicPr>
          <p:cNvPr id="6" name="Bilde 5"/>
          <p:cNvPicPr>
            <a:picLocks noChangeAspect="1"/>
          </p:cNvPicPr>
          <p:nvPr/>
        </p:nvPicPr>
        <p:blipFill>
          <a:blip r:embed="rId3"/>
          <a:stretch>
            <a:fillRect/>
          </a:stretch>
        </p:blipFill>
        <p:spPr>
          <a:xfrm>
            <a:off x="5264908" y="4339643"/>
            <a:ext cx="2120945" cy="176746"/>
          </a:xfrm>
          <a:prstGeom prst="rect">
            <a:avLst/>
          </a:prstGeom>
        </p:spPr>
      </p:pic>
      <p:sp>
        <p:nvSpPr>
          <p:cNvPr id="7" name="TekstSylinder 6"/>
          <p:cNvSpPr txBox="1"/>
          <p:nvPr/>
        </p:nvSpPr>
        <p:spPr>
          <a:xfrm>
            <a:off x="98002" y="60009"/>
            <a:ext cx="3896954" cy="1631216"/>
          </a:xfrm>
          <a:prstGeom prst="rect">
            <a:avLst/>
          </a:prstGeom>
          <a:noFill/>
        </p:spPr>
        <p:txBody>
          <a:bodyPr wrap="square" rtlCol="0">
            <a:spAutoFit/>
          </a:bodyPr>
          <a:lstStyle/>
          <a:p>
            <a:r>
              <a:rPr lang="nb-NO" sz="2000" b="1" dirty="0">
                <a:solidFill>
                  <a:srgbClr val="00B050"/>
                </a:solidFill>
              </a:rPr>
              <a:t>I tillegg tilbyr USHT Nordland </a:t>
            </a:r>
          </a:p>
          <a:p>
            <a:r>
              <a:rPr lang="nb-NO" sz="2000" b="1" dirty="0">
                <a:solidFill>
                  <a:srgbClr val="00B050"/>
                </a:solidFill>
              </a:rPr>
              <a:t>en opplæringspakke for helsefagarbeidere og arbeidstakere uten </a:t>
            </a:r>
          </a:p>
          <a:p>
            <a:r>
              <a:rPr lang="nb-NO" sz="2000" b="1" dirty="0">
                <a:solidFill>
                  <a:srgbClr val="00B050"/>
                </a:solidFill>
              </a:rPr>
              <a:t>formell kompetanse</a:t>
            </a:r>
          </a:p>
        </p:txBody>
      </p:sp>
    </p:spTree>
    <p:extLst>
      <p:ext uri="{BB962C8B-B14F-4D97-AF65-F5344CB8AC3E}">
        <p14:creationId xmlns:p14="http://schemas.microsoft.com/office/powerpoint/2010/main" val="3660440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2"/>
            <a:ext cx="4182520" cy="3603164"/>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351561D0-65F9-4DEA-820B-CC5052161A79}"/>
              </a:ext>
            </a:extLst>
          </p:cNvPr>
          <p:cNvSpPr>
            <a:spLocks noGrp="1"/>
          </p:cNvSpPr>
          <p:nvPr>
            <p:ph type="title"/>
          </p:nvPr>
        </p:nvSpPr>
        <p:spPr>
          <a:xfrm>
            <a:off x="774700" y="762000"/>
            <a:ext cx="3595973" cy="3018430"/>
          </a:xfrm>
        </p:spPr>
        <p:txBody>
          <a:bodyPr>
            <a:normAutofit fontScale="90000"/>
          </a:bodyPr>
          <a:lstStyle/>
          <a:p>
            <a:r>
              <a:rPr lang="nb-NO" sz="3100" dirty="0">
                <a:solidFill>
                  <a:srgbClr val="FFFFFF"/>
                </a:solidFill>
              </a:rPr>
              <a:t>Læringsmaterialet består av: </a:t>
            </a:r>
            <a:br>
              <a:rPr lang="nb-NO" sz="3100" dirty="0">
                <a:solidFill>
                  <a:srgbClr val="FFFFFF"/>
                </a:solidFill>
              </a:rPr>
            </a:br>
            <a:r>
              <a:rPr lang="nb-NO" sz="1800" dirty="0">
                <a:solidFill>
                  <a:schemeClr val="bg1"/>
                </a:solidFill>
              </a:rPr>
              <a:t>En digital utgave i læringsplattformen Canvas. Den digitale delen inkluderer tekst, bilder, filmer, interaktive tester og kildeliste (koster 300 kr + moms per lisens). </a:t>
            </a:r>
            <a:br>
              <a:rPr lang="nb-NO" sz="1800" dirty="0">
                <a:solidFill>
                  <a:schemeClr val="bg1"/>
                </a:solidFill>
              </a:rPr>
            </a:br>
            <a:br>
              <a:rPr lang="nb-NO" sz="1800" dirty="0">
                <a:solidFill>
                  <a:schemeClr val="bg1"/>
                </a:solidFill>
              </a:rPr>
            </a:br>
            <a:r>
              <a:rPr lang="nb-NO" sz="1800" dirty="0">
                <a:solidFill>
                  <a:schemeClr val="bg1"/>
                </a:solidFill>
              </a:rPr>
              <a:t>Det finnes også et studiehefte i den digitale pakken, som kan skrives ut for å brukes som supplement under gjennomgang av emnene digitalt.</a:t>
            </a:r>
            <a:br>
              <a:rPr lang="nb-NO" sz="1800" dirty="0">
                <a:solidFill>
                  <a:schemeClr val="bg1"/>
                </a:solidFill>
              </a:rPr>
            </a:br>
            <a:endParaRPr lang="nb-NO" sz="1800" dirty="0">
              <a:solidFill>
                <a:schemeClr val="bg1"/>
              </a:solidFill>
            </a:endParaRPr>
          </a:p>
        </p:txBody>
      </p:sp>
      <p:sp>
        <p:nvSpPr>
          <p:cNvPr id="43" name="Rectangle 11">
            <a:extLst>
              <a:ext uri="{FF2B5EF4-FFF2-40B4-BE49-F238E27FC236}">
                <a16:creationId xmlns:a16="http://schemas.microsoft.com/office/drawing/2014/main" id="{9F094233-2135-4AF1-986E-5751814CD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770" y="4209599"/>
            <a:ext cx="4172809" cy="2173848"/>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836" y="450221"/>
            <a:ext cx="4899923"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3" name="Plassholder for innhold 2">
            <a:extLst>
              <a:ext uri="{FF2B5EF4-FFF2-40B4-BE49-F238E27FC236}">
                <a16:creationId xmlns:a16="http://schemas.microsoft.com/office/drawing/2014/main" id="{F4B1F5C5-FEDB-4339-9BBF-68210413A99C}"/>
              </a:ext>
            </a:extLst>
          </p:cNvPr>
          <p:cNvSpPr>
            <a:spLocks noGrp="1"/>
          </p:cNvSpPr>
          <p:nvPr>
            <p:ph idx="1"/>
          </p:nvPr>
        </p:nvSpPr>
        <p:spPr>
          <a:xfrm>
            <a:off x="5259592" y="909143"/>
            <a:ext cx="4007581" cy="5029586"/>
          </a:xfrm>
        </p:spPr>
        <p:txBody>
          <a:bodyPr anchor="ctr">
            <a:normAutofit/>
          </a:bodyPr>
          <a:lstStyle/>
          <a:p>
            <a:pPr marL="0" indent="0">
              <a:buNone/>
            </a:pPr>
            <a:r>
              <a:rPr lang="nb-NO" sz="2000" dirty="0"/>
              <a:t>Opplæringen gjennomføres med lokale ressurspersoner (mentorer). </a:t>
            </a:r>
          </a:p>
          <a:p>
            <a:pPr marL="0" indent="0">
              <a:buNone/>
            </a:pPr>
            <a:r>
              <a:rPr lang="nb-NO" sz="2000" dirty="0"/>
              <a:t>Opplæringen består av:</a:t>
            </a:r>
          </a:p>
          <a:p>
            <a:pPr marL="0" indent="0">
              <a:buNone/>
            </a:pPr>
            <a:r>
              <a:rPr lang="nb-NO" sz="2000" dirty="0"/>
              <a:t>Introduksjonssamling (Om opplæringspakken)</a:t>
            </a:r>
          </a:p>
          <a:p>
            <a:pPr marL="0" indent="0">
              <a:buNone/>
            </a:pPr>
            <a:r>
              <a:rPr lang="nb-NO" sz="2000" b="1" dirty="0"/>
              <a:t>Samling 1 </a:t>
            </a:r>
            <a:r>
              <a:rPr lang="nb-NO" sz="2000" dirty="0"/>
              <a:t>Lindrende behandling og omsorg. Den profesjonelle yrkesutøveren </a:t>
            </a:r>
          </a:p>
          <a:p>
            <a:pPr marL="0" indent="0">
              <a:buNone/>
            </a:pPr>
            <a:r>
              <a:rPr lang="nb-NO" sz="2000" b="1" dirty="0"/>
              <a:t>Samling 2 </a:t>
            </a:r>
            <a:r>
              <a:rPr lang="nb-NO" sz="2000" dirty="0"/>
              <a:t>Diagnoser, symptomer og symptomlindring </a:t>
            </a:r>
          </a:p>
          <a:p>
            <a:pPr marL="0" indent="0">
              <a:buNone/>
            </a:pPr>
            <a:r>
              <a:rPr lang="nb-NO" sz="2000" b="1" dirty="0"/>
              <a:t>Samling 3 </a:t>
            </a:r>
            <a:r>
              <a:rPr lang="nb-NO" sz="2000" dirty="0"/>
              <a:t>Pårørende til pasienter som mottar lindrende behandling og omsorg </a:t>
            </a:r>
          </a:p>
          <a:p>
            <a:pPr marL="0" indent="0">
              <a:buNone/>
            </a:pPr>
            <a:r>
              <a:rPr lang="nb-NO" sz="2000" b="1" dirty="0"/>
              <a:t>Samling 4 </a:t>
            </a:r>
            <a:r>
              <a:rPr lang="nb-NO" sz="2000" dirty="0"/>
              <a:t>Lindrende behandling og omsorg til døende pasienter</a:t>
            </a:r>
          </a:p>
        </p:txBody>
      </p:sp>
      <p:sp>
        <p:nvSpPr>
          <p:cNvPr id="45" name="Rectangle 15">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5866" y="450221"/>
            <a:ext cx="1868033" cy="3603165"/>
          </a:xfrm>
          <a:prstGeom prst="rect">
            <a:avLst/>
          </a:prstGeom>
          <a:solidFill>
            <a:srgbClr val="3A523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Bilde 4">
            <a:extLst>
              <a:ext uri="{FF2B5EF4-FFF2-40B4-BE49-F238E27FC236}">
                <a16:creationId xmlns:a16="http://schemas.microsoft.com/office/drawing/2014/main" id="{EBB86B75-A46C-40F4-9314-05EE86D6A7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422" y="4920300"/>
            <a:ext cx="3630527" cy="743601"/>
          </a:xfrm>
          <a:prstGeom prst="rect">
            <a:avLst/>
          </a:prstGeom>
        </p:spPr>
      </p:pic>
      <p:sp>
        <p:nvSpPr>
          <p:cNvPr id="46" name="Rectangle 17">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3746" y="4214253"/>
            <a:ext cx="1868033" cy="2173848"/>
          </a:xfrm>
          <a:prstGeom prst="rect">
            <a:avLst/>
          </a:prstGeom>
          <a:solidFill>
            <a:srgbClr val="46B94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kstSylinder 3"/>
          <p:cNvSpPr txBox="1"/>
          <p:nvPr/>
        </p:nvSpPr>
        <p:spPr>
          <a:xfrm>
            <a:off x="9960841" y="4590335"/>
            <a:ext cx="1693841" cy="1754326"/>
          </a:xfrm>
          <a:prstGeom prst="rect">
            <a:avLst/>
          </a:prstGeom>
          <a:noFill/>
        </p:spPr>
        <p:txBody>
          <a:bodyPr wrap="square" rtlCol="0">
            <a:spAutoFit/>
          </a:bodyPr>
          <a:lstStyle/>
          <a:p>
            <a:r>
              <a:rPr lang="nb-NO" dirty="0">
                <a:hlinkClick r:id="rId3"/>
              </a:rPr>
              <a:t>Se her</a:t>
            </a:r>
            <a:r>
              <a:rPr lang="nb-NO" dirty="0"/>
              <a:t>, for mer informasjon og hvordan ta kontakt for å avtale gjennomføring</a:t>
            </a:r>
          </a:p>
        </p:txBody>
      </p:sp>
    </p:spTree>
    <p:extLst>
      <p:ext uri="{BB962C8B-B14F-4D97-AF65-F5344CB8AC3E}">
        <p14:creationId xmlns:p14="http://schemas.microsoft.com/office/powerpoint/2010/main" val="2321209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descr="Et bilde som inneholder objekt, pensel&#10;&#10;Automatisk generert beskrivelse">
            <a:extLst>
              <a:ext uri="{FF2B5EF4-FFF2-40B4-BE49-F238E27FC236}">
                <a16:creationId xmlns:a16="http://schemas.microsoft.com/office/drawing/2014/main" id="{F9542F48-7B6F-48BE-AB8E-0C3FBD9B3CFF}"/>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9319" b="6411"/>
          <a:stretch/>
        </p:blipFill>
        <p:spPr>
          <a:xfrm>
            <a:off x="20" y="10"/>
            <a:ext cx="12191980" cy="6857990"/>
          </a:xfrm>
          <a:prstGeom prst="rect">
            <a:avLst/>
          </a:prstGeom>
        </p:spPr>
      </p:pic>
      <p:sp>
        <p:nvSpPr>
          <p:cNvPr id="3" name="Plassholder for innhold 2">
            <a:extLst>
              <a:ext uri="{FF2B5EF4-FFF2-40B4-BE49-F238E27FC236}">
                <a16:creationId xmlns:a16="http://schemas.microsoft.com/office/drawing/2014/main" id="{C5E9B935-5BDE-484C-9ADB-B202409E0458}"/>
              </a:ext>
            </a:extLst>
          </p:cNvPr>
          <p:cNvSpPr>
            <a:spLocks noGrp="1"/>
          </p:cNvSpPr>
          <p:nvPr>
            <p:ph idx="1"/>
          </p:nvPr>
        </p:nvSpPr>
        <p:spPr>
          <a:xfrm>
            <a:off x="838200" y="1825625"/>
            <a:ext cx="10515600" cy="4351338"/>
          </a:xfrm>
        </p:spPr>
        <p:txBody>
          <a:bodyPr>
            <a:normAutofit/>
          </a:bodyPr>
          <a:lstStyle/>
          <a:p>
            <a:pPr marL="0" indent="0">
              <a:buNone/>
            </a:pPr>
            <a:r>
              <a:rPr lang="nb-NO" dirty="0">
                <a:solidFill>
                  <a:srgbClr val="FFFFFF"/>
                </a:solidFill>
              </a:rPr>
              <a:t>Lindrende behandling, også kalt palliativ behandling, er å gi best mulig symptomlindring, pleie, omsorg, og livskvalitet for pasienter med uhelbredelig sykdom. De siste anbefalingene fra fagmiljøet, er at lindrende behandling bør diskuteres og integreres i all behandling når kreftdiagnose blir stilt.</a:t>
            </a:r>
          </a:p>
          <a:p>
            <a:pPr marL="0" indent="0">
              <a:buNone/>
            </a:pPr>
            <a:endParaRPr lang="nb-NO" dirty="0">
              <a:solidFill>
                <a:srgbClr val="FFFFFF"/>
              </a:solidFill>
            </a:endParaRPr>
          </a:p>
          <a:p>
            <a:pPr marL="0" indent="0">
              <a:buNone/>
            </a:pPr>
            <a:r>
              <a:rPr lang="nb-NO" dirty="0">
                <a:solidFill>
                  <a:srgbClr val="FFFFFF"/>
                </a:solidFill>
              </a:rPr>
              <a:t>«kreftforeningen»</a:t>
            </a:r>
          </a:p>
        </p:txBody>
      </p:sp>
    </p:spTree>
    <p:extLst>
      <p:ext uri="{BB962C8B-B14F-4D97-AF65-F5344CB8AC3E}">
        <p14:creationId xmlns:p14="http://schemas.microsoft.com/office/powerpoint/2010/main" val="42117240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2F476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583D7267-BFBD-420D-897E-BB39E16B92EB}"/>
              </a:ext>
            </a:extLst>
          </p:cNvPr>
          <p:cNvSpPr>
            <a:spLocks noGrp="1"/>
          </p:cNvSpPr>
          <p:nvPr>
            <p:ph type="title"/>
          </p:nvPr>
        </p:nvSpPr>
        <p:spPr>
          <a:xfrm>
            <a:off x="524256" y="4767072"/>
            <a:ext cx="6689343" cy="1625210"/>
          </a:xfrm>
        </p:spPr>
        <p:txBody>
          <a:bodyPr>
            <a:noAutofit/>
          </a:bodyPr>
          <a:lstStyle/>
          <a:p>
            <a:pPr algn="r"/>
            <a:r>
              <a:rPr lang="nb-NO" sz="3200" dirty="0">
                <a:solidFill>
                  <a:srgbClr val="FFFFFF"/>
                </a:solidFill>
              </a:rPr>
              <a:t>Takk for oppmerksomheten, og takk til Ørjan som videreformidlet dette. </a:t>
            </a:r>
          </a:p>
        </p:txBody>
      </p:sp>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ssholder for innhold 2">
            <a:extLst>
              <a:ext uri="{FF2B5EF4-FFF2-40B4-BE49-F238E27FC236}">
                <a16:creationId xmlns:a16="http://schemas.microsoft.com/office/drawing/2014/main" id="{ECB66BAD-BD44-4EEE-9377-469E31CDF465}"/>
              </a:ext>
            </a:extLst>
          </p:cNvPr>
          <p:cNvSpPr>
            <a:spLocks noGrp="1"/>
          </p:cNvSpPr>
          <p:nvPr>
            <p:ph idx="1"/>
          </p:nvPr>
        </p:nvSpPr>
        <p:spPr>
          <a:xfrm>
            <a:off x="7582563" y="438539"/>
            <a:ext cx="4287705" cy="5953743"/>
          </a:xfrm>
        </p:spPr>
        <p:txBody>
          <a:bodyPr anchor="ctr">
            <a:normAutofit/>
          </a:bodyPr>
          <a:lstStyle/>
          <a:p>
            <a:pPr marL="0" indent="0">
              <a:buNone/>
            </a:pPr>
            <a:r>
              <a:rPr lang="nb-NO" sz="1800" dirty="0">
                <a:solidFill>
                  <a:schemeClr val="bg1"/>
                </a:solidFill>
              </a:rPr>
              <a:t>Bare send e-post eller ring om det skulle være noe dere lurer på: </a:t>
            </a:r>
          </a:p>
          <a:p>
            <a:pPr marL="0" indent="0">
              <a:buNone/>
            </a:pPr>
            <a:endParaRPr lang="nb-NO" sz="1800" dirty="0">
              <a:solidFill>
                <a:schemeClr val="bg1"/>
              </a:solidFill>
            </a:endParaRPr>
          </a:p>
          <a:p>
            <a:pPr marL="0" indent="0">
              <a:buNone/>
            </a:pPr>
            <a:r>
              <a:rPr lang="nb-NO" sz="1800" dirty="0">
                <a:solidFill>
                  <a:schemeClr val="bg1"/>
                </a:solidFill>
                <a:hlinkClick r:id="rId2"/>
              </a:rPr>
              <a:t>marion.knutsen@vestvagoy.kommune.no</a:t>
            </a:r>
            <a:endParaRPr lang="nb-NO" sz="1800" dirty="0">
              <a:solidFill>
                <a:schemeClr val="bg1"/>
              </a:solidFill>
            </a:endParaRPr>
          </a:p>
          <a:p>
            <a:pPr marL="0" indent="0">
              <a:buNone/>
            </a:pPr>
            <a:r>
              <a:rPr lang="nb-NO" sz="1800" dirty="0">
                <a:solidFill>
                  <a:schemeClr val="bg1"/>
                </a:solidFill>
              </a:rPr>
              <a:t>+47 941 51 763</a:t>
            </a:r>
          </a:p>
          <a:p>
            <a:pPr marL="0" indent="0">
              <a:buNone/>
            </a:pPr>
            <a:endParaRPr lang="nb-NO" sz="1800" dirty="0">
              <a:solidFill>
                <a:schemeClr val="bg1"/>
              </a:solidFill>
            </a:endParaRPr>
          </a:p>
          <a:p>
            <a:pPr marL="0" indent="0">
              <a:buNone/>
            </a:pPr>
            <a:endParaRPr lang="nb-NO" sz="1800" dirty="0">
              <a:solidFill>
                <a:schemeClr val="bg1"/>
              </a:solidFill>
            </a:endParaRPr>
          </a:p>
        </p:txBody>
      </p:sp>
      <p:pic>
        <p:nvPicPr>
          <p:cNvPr id="4" name="Bilde 3"/>
          <p:cNvPicPr>
            <a:picLocks noChangeAspect="1"/>
          </p:cNvPicPr>
          <p:nvPr/>
        </p:nvPicPr>
        <p:blipFill>
          <a:blip r:embed="rId3"/>
          <a:stretch>
            <a:fillRect/>
          </a:stretch>
        </p:blipFill>
        <p:spPr>
          <a:xfrm>
            <a:off x="1398799" y="321732"/>
            <a:ext cx="5987054" cy="3956662"/>
          </a:xfrm>
          <a:prstGeom prst="rect">
            <a:avLst/>
          </a:prstGeom>
        </p:spPr>
      </p:pic>
      <p:pic>
        <p:nvPicPr>
          <p:cNvPr id="6" name="Bilde 5"/>
          <p:cNvPicPr>
            <a:picLocks noChangeAspect="1"/>
          </p:cNvPicPr>
          <p:nvPr/>
        </p:nvPicPr>
        <p:blipFill>
          <a:blip r:embed="rId4"/>
          <a:stretch>
            <a:fillRect/>
          </a:stretch>
        </p:blipFill>
        <p:spPr>
          <a:xfrm>
            <a:off x="5264908" y="4339643"/>
            <a:ext cx="2120945" cy="176746"/>
          </a:xfrm>
          <a:prstGeom prst="rect">
            <a:avLst/>
          </a:prstGeom>
        </p:spPr>
      </p:pic>
    </p:spTree>
    <p:extLst>
      <p:ext uri="{BB962C8B-B14F-4D97-AF65-F5344CB8AC3E}">
        <p14:creationId xmlns:p14="http://schemas.microsoft.com/office/powerpoint/2010/main" val="304081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descr="Et bilde som inneholder innendørs, bord, kopp, sitter&#10;&#10;Automatisk generert beskrivelse">
            <a:extLst>
              <a:ext uri="{FF2B5EF4-FFF2-40B4-BE49-F238E27FC236}">
                <a16:creationId xmlns:a16="http://schemas.microsoft.com/office/drawing/2014/main" id="{26870803-A825-4DFE-8581-572F495AAFA8}"/>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6250"/>
          <a:stretch/>
        </p:blipFill>
        <p:spPr>
          <a:xfrm>
            <a:off x="20" y="10"/>
            <a:ext cx="12191980" cy="6857990"/>
          </a:xfrm>
          <a:prstGeom prst="rect">
            <a:avLst/>
          </a:prstGeom>
        </p:spPr>
      </p:pic>
      <p:sp>
        <p:nvSpPr>
          <p:cNvPr id="2" name="Tittel 1">
            <a:extLst>
              <a:ext uri="{FF2B5EF4-FFF2-40B4-BE49-F238E27FC236}">
                <a16:creationId xmlns:a16="http://schemas.microsoft.com/office/drawing/2014/main" id="{F8564932-F2C0-47F6-9FE8-5E13B43CAECB}"/>
              </a:ext>
            </a:extLst>
          </p:cNvPr>
          <p:cNvSpPr>
            <a:spLocks noGrp="1"/>
          </p:cNvSpPr>
          <p:nvPr>
            <p:ph type="title"/>
          </p:nvPr>
        </p:nvSpPr>
        <p:spPr>
          <a:xfrm>
            <a:off x="838200" y="365125"/>
            <a:ext cx="10515600" cy="1325563"/>
          </a:xfrm>
        </p:spPr>
        <p:txBody>
          <a:bodyPr>
            <a:normAutofit/>
          </a:bodyPr>
          <a:lstStyle/>
          <a:p>
            <a:r>
              <a:rPr lang="nb-NO">
                <a:solidFill>
                  <a:srgbClr val="FFFFFF"/>
                </a:solidFill>
              </a:rPr>
              <a:t>Gruppearbeid </a:t>
            </a:r>
          </a:p>
        </p:txBody>
      </p:sp>
      <p:sp>
        <p:nvSpPr>
          <p:cNvPr id="3" name="Plassholder for innhold 2">
            <a:extLst>
              <a:ext uri="{FF2B5EF4-FFF2-40B4-BE49-F238E27FC236}">
                <a16:creationId xmlns:a16="http://schemas.microsoft.com/office/drawing/2014/main" id="{7849EEBB-CDA4-47D9-8914-207D8510EEC4}"/>
              </a:ext>
            </a:extLst>
          </p:cNvPr>
          <p:cNvSpPr>
            <a:spLocks noGrp="1"/>
          </p:cNvSpPr>
          <p:nvPr>
            <p:ph idx="1"/>
          </p:nvPr>
        </p:nvSpPr>
        <p:spPr>
          <a:xfrm>
            <a:off x="838200" y="1825625"/>
            <a:ext cx="10515600" cy="4351338"/>
          </a:xfrm>
        </p:spPr>
        <p:txBody>
          <a:bodyPr>
            <a:normAutofit/>
          </a:bodyPr>
          <a:lstStyle/>
          <a:p>
            <a:r>
              <a:rPr lang="nb-NO" dirty="0">
                <a:solidFill>
                  <a:srgbClr val="FFFFFF"/>
                </a:solidFill>
              </a:rPr>
              <a:t>Administrasjonsmåter</a:t>
            </a:r>
          </a:p>
          <a:p>
            <a:pPr lvl="1"/>
            <a:r>
              <a:rPr lang="nb-NO" dirty="0">
                <a:solidFill>
                  <a:srgbClr val="FFFFFF"/>
                </a:solidFill>
              </a:rPr>
              <a:t>Hvor settes injeksjoner?</a:t>
            </a:r>
          </a:p>
          <a:p>
            <a:pPr lvl="1"/>
            <a:endParaRPr lang="nb-NO" dirty="0">
              <a:solidFill>
                <a:srgbClr val="FFFFFF"/>
              </a:solidFill>
            </a:endParaRPr>
          </a:p>
          <a:p>
            <a:r>
              <a:rPr lang="nb-NO" dirty="0">
                <a:solidFill>
                  <a:srgbClr val="FFFFFF"/>
                </a:solidFill>
              </a:rPr>
              <a:t>Sjekklister, behov</a:t>
            </a:r>
          </a:p>
          <a:p>
            <a:endParaRPr lang="nb-NO" dirty="0">
              <a:solidFill>
                <a:srgbClr val="FFFFFF"/>
              </a:solidFill>
            </a:endParaRPr>
          </a:p>
          <a:p>
            <a:r>
              <a:rPr lang="nb-NO" dirty="0">
                <a:solidFill>
                  <a:srgbClr val="FFFFFF"/>
                </a:solidFill>
              </a:rPr>
              <a:t>Smertekartlegging behov</a:t>
            </a:r>
          </a:p>
          <a:p>
            <a:endParaRPr lang="nb-NO" dirty="0">
              <a:solidFill>
                <a:srgbClr val="FFFFFF"/>
              </a:solidFill>
            </a:endParaRPr>
          </a:p>
          <a:p>
            <a:pPr marL="0" indent="0">
              <a:buNone/>
            </a:pPr>
            <a:r>
              <a:rPr lang="nb-NO" dirty="0">
                <a:solidFill>
                  <a:srgbClr val="FFFFFF"/>
                </a:solidFill>
              </a:rPr>
              <a:t>Fagprosedyrer som bør legges ved?</a:t>
            </a:r>
          </a:p>
          <a:p>
            <a:pPr marL="0" indent="0">
              <a:buNone/>
            </a:pPr>
            <a:endParaRPr lang="nb-NO" dirty="0">
              <a:solidFill>
                <a:srgbClr val="FFFFFF"/>
              </a:solidFill>
            </a:endParaRPr>
          </a:p>
          <a:p>
            <a:endParaRPr lang="nb-NO" dirty="0">
              <a:solidFill>
                <a:srgbClr val="FFFFFF"/>
              </a:solidFill>
            </a:endParaRPr>
          </a:p>
          <a:p>
            <a:endParaRPr lang="nb-NO" dirty="0">
              <a:solidFill>
                <a:srgbClr val="FFFFFF"/>
              </a:solidFill>
            </a:endParaRPr>
          </a:p>
          <a:p>
            <a:endParaRPr lang="nb-NO" dirty="0">
              <a:solidFill>
                <a:srgbClr val="FFFFFF"/>
              </a:solidFill>
            </a:endParaRPr>
          </a:p>
        </p:txBody>
      </p:sp>
    </p:spTree>
    <p:extLst>
      <p:ext uri="{BB962C8B-B14F-4D97-AF65-F5344CB8AC3E}">
        <p14:creationId xmlns:p14="http://schemas.microsoft.com/office/powerpoint/2010/main" val="2433627777"/>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E195980-AD31-45DC-8721-2BE867570FE8}"/>
              </a:ext>
            </a:extLst>
          </p:cNvPr>
          <p:cNvPicPr>
            <a:picLocks noChangeAspect="1"/>
          </p:cNvPicPr>
          <p:nvPr/>
        </p:nvPicPr>
        <p:blipFill rotWithShape="1">
          <a:blip r:embed="rId2">
            <a:alphaModFix amt="35000"/>
          </a:blip>
          <a:srcRect t="4205" b="11526"/>
          <a:stretch/>
        </p:blipFill>
        <p:spPr>
          <a:xfrm>
            <a:off x="20" y="1"/>
            <a:ext cx="12191980" cy="6857999"/>
          </a:xfrm>
          <a:prstGeom prst="rect">
            <a:avLst/>
          </a:prstGeom>
        </p:spPr>
      </p:pic>
      <p:sp>
        <p:nvSpPr>
          <p:cNvPr id="2" name="Tittel 1">
            <a:extLst>
              <a:ext uri="{FF2B5EF4-FFF2-40B4-BE49-F238E27FC236}">
                <a16:creationId xmlns:a16="http://schemas.microsoft.com/office/drawing/2014/main" id="{CFBC79A6-854F-4D8C-9480-8893923B539D}"/>
              </a:ext>
            </a:extLst>
          </p:cNvPr>
          <p:cNvSpPr>
            <a:spLocks noGrp="1"/>
          </p:cNvSpPr>
          <p:nvPr>
            <p:ph type="title"/>
          </p:nvPr>
        </p:nvSpPr>
        <p:spPr>
          <a:xfrm>
            <a:off x="838201" y="1065862"/>
            <a:ext cx="3313164" cy="4726276"/>
          </a:xfrm>
        </p:spPr>
        <p:txBody>
          <a:bodyPr>
            <a:normAutofit/>
          </a:bodyPr>
          <a:lstStyle/>
          <a:p>
            <a:pPr algn="r"/>
            <a:r>
              <a:rPr lang="nb-NO" sz="4000" b="1">
                <a:solidFill>
                  <a:srgbClr val="FFFFFF"/>
                </a:solidFill>
              </a:rPr>
              <a:t>Aktuelle temaer for samtale og informasjon kan være:</a:t>
            </a:r>
            <a:br>
              <a:rPr lang="nb-NO" sz="4000">
                <a:solidFill>
                  <a:srgbClr val="FFFFFF"/>
                </a:solidFill>
              </a:rPr>
            </a:br>
            <a:endParaRPr lang="nb-NO" sz="4000">
              <a:solidFill>
                <a:srgbClr val="FFFFFF"/>
              </a:solidFill>
            </a:endParaRPr>
          </a:p>
        </p:txBody>
      </p:sp>
      <p:cxnSp>
        <p:nvCxnSpPr>
          <p:cNvPr id="13" name="Straight Connector 1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Plassholder for innhold 2">
            <a:extLst>
              <a:ext uri="{FF2B5EF4-FFF2-40B4-BE49-F238E27FC236}">
                <a16:creationId xmlns:a16="http://schemas.microsoft.com/office/drawing/2014/main" id="{F068A4B5-43C8-4CF9-8124-8023CF6BD940}"/>
              </a:ext>
            </a:extLst>
          </p:cNvPr>
          <p:cNvGraphicFramePr>
            <a:graphicFrameLocks noGrp="1"/>
          </p:cNvGraphicFramePr>
          <p:nvPr>
            <p:ph idx="1"/>
            <p:extLst>
              <p:ext uri="{D42A27DB-BD31-4B8C-83A1-F6EECF244321}">
                <p14:modId xmlns:p14="http://schemas.microsoft.com/office/powerpoint/2010/main" val="4041973423"/>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812455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C08B9012-382D-4065-AE16-49A4BEE09D8B}"/>
              </a:ext>
            </a:extLst>
          </p:cNvPr>
          <p:cNvSpPr>
            <a:spLocks noGrp="1"/>
          </p:cNvSpPr>
          <p:nvPr>
            <p:ph idx="1"/>
          </p:nvPr>
        </p:nvSpPr>
        <p:spPr>
          <a:xfrm>
            <a:off x="762000" y="615819"/>
            <a:ext cx="5314543" cy="5561045"/>
          </a:xfrm>
        </p:spPr>
        <p:txBody>
          <a:bodyPr anchor="t">
            <a:normAutofit/>
          </a:bodyPr>
          <a:lstStyle/>
          <a:p>
            <a:pPr marL="0" indent="0">
              <a:buNone/>
            </a:pPr>
            <a:r>
              <a:rPr lang="nb-NO" b="1" dirty="0">
                <a:hlinkClick r:id="rId2">
                  <a:extLst>
                    <a:ext uri="{A12FA001-AC4F-418D-AE19-62706E023703}">
                      <ahyp:hlinkClr xmlns:ahyp="http://schemas.microsoft.com/office/drawing/2018/hyperlinkcolor" val="tx"/>
                    </a:ext>
                  </a:extLst>
                </a:hlinkClick>
              </a:rPr>
              <a:t>Lindrende behandling i livets sluttfase</a:t>
            </a:r>
            <a:endParaRPr lang="nb-NO" b="1" dirty="0"/>
          </a:p>
          <a:p>
            <a:pPr marL="0" indent="0">
              <a:buNone/>
            </a:pPr>
            <a:r>
              <a:rPr lang="nb-NO" sz="3200" dirty="0"/>
              <a:t>Disse nasjonale faglige rådene omhandler lindrende behandling i livets sluttfase til personer over 18 år, uavhengig av diagnose. Med livets sluttfase menes her de siste uker, dager og timer. De faglige rådene belyser også involvering av og støtte til pårørende i denne fasen. </a:t>
            </a: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Bilde 4" descr="Et bilde som inneholder utendørs, gress, tre, plante&#10;&#10;Automatisk generert beskrivelse">
            <a:extLst>
              <a:ext uri="{FF2B5EF4-FFF2-40B4-BE49-F238E27FC236}">
                <a16:creationId xmlns:a16="http://schemas.microsoft.com/office/drawing/2014/main" id="{43176136-1E83-4E62-B6F3-848CCE3743D4}"/>
              </a:ext>
            </a:extLst>
          </p:cNvPr>
          <p:cNvPicPr>
            <a:picLocks noChangeAspect="1"/>
          </p:cNvPicPr>
          <p:nvPr/>
        </p:nvPicPr>
        <p:blipFill rotWithShape="1">
          <a:blip r:embed="rId3">
            <a:extLst>
              <a:ext uri="{28A0092B-C50C-407E-A947-70E740481C1C}">
                <a14:useLocalDpi xmlns:a14="http://schemas.microsoft.com/office/drawing/2010/main" val="0"/>
              </a:ext>
            </a:extLst>
          </a:blip>
          <a:srcRect l="5314" r="22513"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73630483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239EB8FE-1150-4395-BBF9-FCDBD329DD96}"/>
              </a:ext>
            </a:extLst>
          </p:cNvPr>
          <p:cNvPicPr>
            <a:picLocks noChangeAspect="1"/>
          </p:cNvPicPr>
          <p:nvPr/>
        </p:nvPicPr>
        <p:blipFill rotWithShape="1">
          <a:blip r:embed="rId2"/>
          <a:srcRect l="19110" r="23151"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graphicFrame>
        <p:nvGraphicFramePr>
          <p:cNvPr id="5" name="Plassholder for innhold 2">
            <a:extLst>
              <a:ext uri="{FF2B5EF4-FFF2-40B4-BE49-F238E27FC236}">
                <a16:creationId xmlns:a16="http://schemas.microsoft.com/office/drawing/2014/main" id="{5BF0F27A-2DA8-4886-B15A-54F8FF653AB8}"/>
              </a:ext>
            </a:extLst>
          </p:cNvPr>
          <p:cNvGraphicFramePr>
            <a:graphicFrameLocks noGrp="1"/>
          </p:cNvGraphicFramePr>
          <p:nvPr>
            <p:ph idx="1"/>
            <p:extLst>
              <p:ext uri="{D42A27DB-BD31-4B8C-83A1-F6EECF244321}">
                <p14:modId xmlns:p14="http://schemas.microsoft.com/office/powerpoint/2010/main" val="3639930309"/>
              </p:ext>
            </p:extLst>
          </p:nvPr>
        </p:nvGraphicFramePr>
        <p:xfrm>
          <a:off x="762000" y="699797"/>
          <a:ext cx="5314543" cy="5617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632462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BCCAACA-9DEC-4FD7-A2D1-846F8BE725BD}"/>
              </a:ext>
            </a:extLst>
          </p:cNvPr>
          <p:cNvSpPr>
            <a:spLocks noGrp="1"/>
          </p:cNvSpPr>
          <p:nvPr>
            <p:ph idx="1"/>
          </p:nvPr>
        </p:nvSpPr>
        <p:spPr>
          <a:xfrm>
            <a:off x="4965431" y="1007706"/>
            <a:ext cx="6586489" cy="5216113"/>
          </a:xfrm>
        </p:spPr>
        <p:txBody>
          <a:bodyPr>
            <a:normAutofit/>
          </a:bodyPr>
          <a:lstStyle/>
          <a:p>
            <a:pPr marL="0" indent="0">
              <a:buNone/>
            </a:pPr>
            <a:r>
              <a:rPr lang="nb-NO" sz="2400" dirty="0"/>
              <a:t>De fleste pasienter dør på sykehus (31 prosent) </a:t>
            </a:r>
            <a:r>
              <a:rPr lang="nb-NO" sz="2400" dirty="0">
                <a:solidFill>
                  <a:srgbClr val="FF0000"/>
                </a:solidFill>
              </a:rPr>
              <a:t>eller i sykehjem (48 prosent). Omkring 15 prosent dør hjemme. </a:t>
            </a:r>
            <a:r>
              <a:rPr lang="nb-NO" sz="2400" dirty="0"/>
              <a:t>De faglige rådene skal bidra at pasienter som ønsker det skal få være hjemme så mye og så lenge som mulig mot livets slutt. Anbefalingene gjelder både for hjemmeboende og for pasienter i institusjon.</a:t>
            </a:r>
          </a:p>
          <a:p>
            <a:pPr marL="0" indent="0">
              <a:buNone/>
            </a:pPr>
            <a:r>
              <a:rPr lang="nb-NO" sz="2400" dirty="0"/>
              <a:t>Kommuner og helseforetak er ansvarlig for at kravene i de faglige rådene følges, herunder å gjennomføre tiltak for å endre praksis. Implementering av anbefalingene kan blant annet kreve opplæring av ansatte, utvikling av interne prosedyrer, rutiner og verktøy, endret organisering og utvikling av nye tilbud og bedre samspill med pasienter og pårørende.</a:t>
            </a:r>
          </a:p>
          <a:p>
            <a:endParaRPr lang="nb-NO" sz="2000" dirty="0"/>
          </a:p>
        </p:txBody>
      </p:sp>
      <p:pic>
        <p:nvPicPr>
          <p:cNvPr id="6" name="Bilde 5" descr="Et bilde som inneholder person, holder, klær, hånd&#10;&#10;Automatisk generert beskrivelse">
            <a:extLst>
              <a:ext uri="{FF2B5EF4-FFF2-40B4-BE49-F238E27FC236}">
                <a16:creationId xmlns:a16="http://schemas.microsoft.com/office/drawing/2014/main" id="{B981486A-23C2-4ACD-951F-F42226A226F4}"/>
              </a:ext>
            </a:extLst>
          </p:cNvPr>
          <p:cNvPicPr>
            <a:picLocks noChangeAspect="1"/>
          </p:cNvPicPr>
          <p:nvPr/>
        </p:nvPicPr>
        <p:blipFill rotWithShape="1">
          <a:blip r:embed="rId2">
            <a:extLst>
              <a:ext uri="{28A0092B-C50C-407E-A947-70E740481C1C}">
                <a14:useLocalDpi xmlns:a14="http://schemas.microsoft.com/office/drawing/2010/main" val="0"/>
              </a:ext>
            </a:extLst>
          </a:blip>
          <a:srcRect l="23066" r="31814" b="-1"/>
          <a:stretch/>
        </p:blipFill>
        <p:spPr>
          <a:xfrm>
            <a:off x="20" y="10"/>
            <a:ext cx="4635571" cy="6857990"/>
          </a:xfrm>
          <a:prstGeom prst="rect">
            <a:avLst/>
          </a:prstGeom>
          <a:effectLst/>
        </p:spPr>
      </p:pic>
    </p:spTree>
    <p:extLst>
      <p:ext uri="{BB962C8B-B14F-4D97-AF65-F5344CB8AC3E}">
        <p14:creationId xmlns:p14="http://schemas.microsoft.com/office/powerpoint/2010/main" val="2300701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descr="Et bilde som inneholder kake, dekorert, bord, rom&#10;&#10;Automatisk generert beskrivelse">
            <a:extLst>
              <a:ext uri="{FF2B5EF4-FFF2-40B4-BE49-F238E27FC236}">
                <a16:creationId xmlns:a16="http://schemas.microsoft.com/office/drawing/2014/main" id="{0EF96EB7-2BB8-4C95-B64A-86B09AB00DBD}"/>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693CB9E2-1C57-438E-B351-E2B547E3CAD5}"/>
              </a:ext>
            </a:extLst>
          </p:cNvPr>
          <p:cNvSpPr>
            <a:spLocks noGrp="1"/>
          </p:cNvSpPr>
          <p:nvPr>
            <p:ph type="title"/>
          </p:nvPr>
        </p:nvSpPr>
        <p:spPr>
          <a:xfrm>
            <a:off x="838200" y="365125"/>
            <a:ext cx="10515600" cy="1325563"/>
          </a:xfrm>
        </p:spPr>
        <p:txBody>
          <a:bodyPr>
            <a:normAutofit/>
          </a:bodyPr>
          <a:lstStyle/>
          <a:p>
            <a:r>
              <a:rPr lang="nb-NO" b="1">
                <a:solidFill>
                  <a:srgbClr val="FFFFFF"/>
                </a:solidFill>
              </a:rPr>
              <a:t>Palliasjon</a:t>
            </a:r>
            <a:endParaRPr lang="nb-NO">
              <a:solidFill>
                <a:srgbClr val="FFFFFF"/>
              </a:solidFill>
            </a:endParaRPr>
          </a:p>
        </p:txBody>
      </p:sp>
      <p:sp>
        <p:nvSpPr>
          <p:cNvPr id="3" name="Plassholder for innhold 2">
            <a:extLst>
              <a:ext uri="{FF2B5EF4-FFF2-40B4-BE49-F238E27FC236}">
                <a16:creationId xmlns:a16="http://schemas.microsoft.com/office/drawing/2014/main" id="{2DED4956-F319-4A9D-AD8A-AF32400837A8}"/>
              </a:ext>
            </a:extLst>
          </p:cNvPr>
          <p:cNvSpPr>
            <a:spLocks noGrp="1"/>
          </p:cNvSpPr>
          <p:nvPr>
            <p:ph idx="1"/>
          </p:nvPr>
        </p:nvSpPr>
        <p:spPr>
          <a:xfrm>
            <a:off x="838200" y="1825625"/>
            <a:ext cx="10515600" cy="4351338"/>
          </a:xfrm>
        </p:spPr>
        <p:txBody>
          <a:bodyPr>
            <a:normAutofit/>
          </a:bodyPr>
          <a:lstStyle/>
          <a:p>
            <a:pPr marL="0" indent="0">
              <a:buNone/>
            </a:pPr>
            <a:r>
              <a:rPr lang="nb-NO" sz="2400" dirty="0" err="1">
                <a:solidFill>
                  <a:srgbClr val="FFFFFF"/>
                </a:solidFill>
              </a:rPr>
              <a:t>Palliasjon</a:t>
            </a:r>
            <a:r>
              <a:rPr lang="nb-NO" sz="2400" dirty="0">
                <a:solidFill>
                  <a:srgbClr val="FFFFFF"/>
                </a:solidFill>
              </a:rPr>
              <a:t> er aktiv behandling, pleie og omsorg for pasienter med uhelbredelig sykdom og kort forventet levetid. Lindring av pasientens fysiske smerter og andre plagsomme symptomer står sentralt, sammen med tiltak rettet mot psykiske, sosiale og åndelige/eksistensielle problemer. Målet med all behandling, pleie og omsorg er best mulig livskvalitet for pasienten og de pårørende. Palliativ behandling og omsorg verken fremskynder døden eller forlenger selve dødsprosessen, men ser på døden som en del av livet (WHO, 1999).</a:t>
            </a:r>
          </a:p>
          <a:p>
            <a:pPr marL="0" indent="0">
              <a:buNone/>
            </a:pPr>
            <a:r>
              <a:rPr lang="nb-NO" sz="2400" dirty="0">
                <a:solidFill>
                  <a:srgbClr val="FFFFFF"/>
                </a:solidFill>
              </a:rPr>
              <a:t>Palliativ behandling, pleie og omsorg er en tilnærmingsmåte som har til hensikt å forbedre livskvaliteten til pasienter og deres familier i møte med livstruende sykdom, gjennom forebygging og lindring av lidelse, ved hjelp av tidlig identifisering, grundig kartlegging, vurdering og behandling av smerte og andre problemer av fysisk, psykososial og åndelig art (WHO, 2002).</a:t>
            </a:r>
          </a:p>
          <a:p>
            <a:endParaRPr lang="nb-NO" sz="2400" dirty="0">
              <a:solidFill>
                <a:srgbClr val="FFFFFF"/>
              </a:solidFill>
            </a:endParaRPr>
          </a:p>
        </p:txBody>
      </p:sp>
    </p:spTree>
    <p:extLst>
      <p:ext uri="{BB962C8B-B14F-4D97-AF65-F5344CB8AC3E}">
        <p14:creationId xmlns:p14="http://schemas.microsoft.com/office/powerpoint/2010/main" val="302353563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descr="Et bilde som inneholder himmel, natt, stjerne, luft&#10;&#10;Automatisk generert beskrivelse">
            <a:extLst>
              <a:ext uri="{FF2B5EF4-FFF2-40B4-BE49-F238E27FC236}">
                <a16:creationId xmlns:a16="http://schemas.microsoft.com/office/drawing/2014/main" id="{92EB7A5A-9CC9-4570-ACFD-32358B97E0AD}"/>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b="20495"/>
          <a:stretch/>
        </p:blipFill>
        <p:spPr>
          <a:xfrm>
            <a:off x="20" y="1"/>
            <a:ext cx="12191980" cy="6857999"/>
          </a:xfrm>
          <a:prstGeom prst="rect">
            <a:avLst/>
          </a:prstGeom>
        </p:spPr>
      </p:pic>
      <p:sp>
        <p:nvSpPr>
          <p:cNvPr id="2" name="Tittel 1">
            <a:extLst>
              <a:ext uri="{FF2B5EF4-FFF2-40B4-BE49-F238E27FC236}">
                <a16:creationId xmlns:a16="http://schemas.microsoft.com/office/drawing/2014/main" id="{A560962E-0210-43F5-B132-DBD3C1093F83}"/>
              </a:ext>
            </a:extLst>
          </p:cNvPr>
          <p:cNvSpPr>
            <a:spLocks noGrp="1"/>
          </p:cNvSpPr>
          <p:nvPr>
            <p:ph type="title"/>
          </p:nvPr>
        </p:nvSpPr>
        <p:spPr>
          <a:xfrm>
            <a:off x="838201" y="1065862"/>
            <a:ext cx="3313164" cy="4726276"/>
          </a:xfrm>
        </p:spPr>
        <p:txBody>
          <a:bodyPr>
            <a:normAutofit/>
          </a:bodyPr>
          <a:lstStyle/>
          <a:p>
            <a:pPr algn="r"/>
            <a:r>
              <a:rPr lang="nb-NO" sz="4000" b="1" dirty="0">
                <a:solidFill>
                  <a:srgbClr val="FFFFFF"/>
                </a:solidFill>
              </a:rPr>
              <a:t>Livets sluttfase</a:t>
            </a:r>
            <a:endParaRPr lang="nb-NO" sz="4000" dirty="0">
              <a:solidFill>
                <a:srgbClr val="FFFFFF"/>
              </a:solidFill>
            </a:endParaRP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27C1A23A-D56D-455D-8EC1-A46E4E612DEC}"/>
              </a:ext>
            </a:extLst>
          </p:cNvPr>
          <p:cNvSpPr>
            <a:spLocks noGrp="1"/>
          </p:cNvSpPr>
          <p:nvPr>
            <p:ph idx="1"/>
          </p:nvPr>
        </p:nvSpPr>
        <p:spPr>
          <a:xfrm>
            <a:off x="5155379" y="1065862"/>
            <a:ext cx="5744685" cy="4726276"/>
          </a:xfrm>
        </p:spPr>
        <p:txBody>
          <a:bodyPr anchor="ctr">
            <a:normAutofit/>
          </a:bodyPr>
          <a:lstStyle/>
          <a:p>
            <a:pPr marL="0" indent="0">
              <a:buNone/>
            </a:pPr>
            <a:r>
              <a:rPr lang="nb-NO" sz="2000" dirty="0">
                <a:solidFill>
                  <a:srgbClr val="FFFFFF"/>
                </a:solidFill>
              </a:rPr>
              <a:t>«</a:t>
            </a:r>
            <a:r>
              <a:rPr lang="nb-NO" sz="3200" dirty="0">
                <a:solidFill>
                  <a:srgbClr val="FFFFFF"/>
                </a:solidFill>
              </a:rPr>
              <a:t>Når det er overveiende sannsynlig at gjenværende levetid er betydelig begrenset, ofte definert som uker eller dager» </a:t>
            </a:r>
            <a:r>
              <a:rPr lang="nb-NO" sz="3200" dirty="0">
                <a:solidFill>
                  <a:srgbClr val="FFFFFF"/>
                </a:solidFill>
                <a:hlinkClick r:id="rId3"/>
              </a:rPr>
              <a:t>(NFPM og NPF, 2016)</a:t>
            </a:r>
            <a:r>
              <a:rPr lang="nb-NO" sz="3200" dirty="0">
                <a:solidFill>
                  <a:srgbClr val="FFFFFF"/>
                </a:solidFill>
              </a:rPr>
              <a:t>.</a:t>
            </a:r>
            <a:endParaRPr lang="nb-NO" sz="2000" dirty="0">
              <a:solidFill>
                <a:srgbClr val="FFFFFF"/>
              </a:solidFill>
            </a:endParaRPr>
          </a:p>
        </p:txBody>
      </p:sp>
    </p:spTree>
    <p:extLst>
      <p:ext uri="{BB962C8B-B14F-4D97-AF65-F5344CB8AC3E}">
        <p14:creationId xmlns:p14="http://schemas.microsoft.com/office/powerpoint/2010/main" val="116408848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descr="Et bilde som inneholder blomst, hvit, grønn&#10;&#10;Automatisk generert beskrivelse">
            <a:extLst>
              <a:ext uri="{FF2B5EF4-FFF2-40B4-BE49-F238E27FC236}">
                <a16:creationId xmlns:a16="http://schemas.microsoft.com/office/drawing/2014/main" id="{69C6A90E-38B2-42C1-8CC7-E83B9957158C}"/>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13339" b="2392"/>
          <a:stretch/>
        </p:blipFill>
        <p:spPr>
          <a:xfrm>
            <a:off x="20" y="1"/>
            <a:ext cx="12191980" cy="6857999"/>
          </a:xfrm>
          <a:prstGeom prst="rect">
            <a:avLst/>
          </a:prstGeom>
        </p:spPr>
      </p:pic>
      <p:sp>
        <p:nvSpPr>
          <p:cNvPr id="2" name="Tittel 1">
            <a:extLst>
              <a:ext uri="{FF2B5EF4-FFF2-40B4-BE49-F238E27FC236}">
                <a16:creationId xmlns:a16="http://schemas.microsoft.com/office/drawing/2014/main" id="{C769CC30-BF26-48B6-A858-C5BE7D322186}"/>
              </a:ext>
            </a:extLst>
          </p:cNvPr>
          <p:cNvSpPr>
            <a:spLocks noGrp="1"/>
          </p:cNvSpPr>
          <p:nvPr>
            <p:ph type="title"/>
          </p:nvPr>
        </p:nvSpPr>
        <p:spPr>
          <a:xfrm>
            <a:off x="838201" y="1065862"/>
            <a:ext cx="3313164" cy="4726276"/>
          </a:xfrm>
        </p:spPr>
        <p:txBody>
          <a:bodyPr>
            <a:normAutofit/>
          </a:bodyPr>
          <a:lstStyle/>
          <a:p>
            <a:pPr algn="r"/>
            <a:r>
              <a:rPr lang="nb-NO" sz="4000" b="1">
                <a:solidFill>
                  <a:srgbClr val="FFFFFF"/>
                </a:solidFill>
              </a:rPr>
              <a:t>Døende</a:t>
            </a:r>
            <a:endParaRPr lang="nb-NO" sz="4000">
              <a:solidFill>
                <a:srgbClr val="FFFFFF"/>
              </a:solidFill>
            </a:endParaRP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DA1FFB02-9F3B-4660-AF32-AF612396F888}"/>
              </a:ext>
            </a:extLst>
          </p:cNvPr>
          <p:cNvSpPr>
            <a:spLocks noGrp="1"/>
          </p:cNvSpPr>
          <p:nvPr>
            <p:ph idx="1"/>
          </p:nvPr>
        </p:nvSpPr>
        <p:spPr>
          <a:xfrm>
            <a:off x="5155379" y="1065862"/>
            <a:ext cx="5744685" cy="4726276"/>
          </a:xfrm>
        </p:spPr>
        <p:txBody>
          <a:bodyPr anchor="ctr">
            <a:normAutofit/>
          </a:bodyPr>
          <a:lstStyle/>
          <a:p>
            <a:pPr marL="0" indent="0">
              <a:buNone/>
            </a:pPr>
            <a:r>
              <a:rPr lang="nb-NO" sz="4000" dirty="0">
                <a:solidFill>
                  <a:srgbClr val="FFFFFF"/>
                </a:solidFill>
              </a:rPr>
              <a:t>Med døende «forstås at pasienten vil dø i løpet av kort tid, det vil si i løpet av timer eller få dager» (</a:t>
            </a:r>
            <a:r>
              <a:rPr lang="nb-NO" sz="4000" dirty="0">
                <a:solidFill>
                  <a:srgbClr val="FFFFFF"/>
                </a:solidFill>
                <a:hlinkClick r:id="rId3"/>
              </a:rPr>
              <a:t>NFPM og NPF, 2016</a:t>
            </a:r>
            <a:r>
              <a:rPr lang="nb-NO" sz="4000" dirty="0">
                <a:solidFill>
                  <a:srgbClr val="FFFFFF"/>
                </a:solidFill>
              </a:rPr>
              <a:t>)</a:t>
            </a:r>
          </a:p>
        </p:txBody>
      </p:sp>
    </p:spTree>
    <p:extLst>
      <p:ext uri="{BB962C8B-B14F-4D97-AF65-F5344CB8AC3E}">
        <p14:creationId xmlns:p14="http://schemas.microsoft.com/office/powerpoint/2010/main" val="300233051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ilde 6" descr="Et bilde som inneholder person, innendørs, kvinne, bord&#10;&#10;Automatisk generert beskrivelse">
            <a:extLst>
              <a:ext uri="{FF2B5EF4-FFF2-40B4-BE49-F238E27FC236}">
                <a16:creationId xmlns:a16="http://schemas.microsoft.com/office/drawing/2014/main" id="{61122429-15AE-4365-AB29-46668E20EBEA}"/>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b="15730"/>
          <a:stretch/>
        </p:blipFill>
        <p:spPr>
          <a:xfrm>
            <a:off x="20" y="1"/>
            <a:ext cx="12191980" cy="6857999"/>
          </a:xfrm>
          <a:prstGeom prst="rect">
            <a:avLst/>
          </a:prstGeom>
        </p:spPr>
      </p:pic>
      <p:sp>
        <p:nvSpPr>
          <p:cNvPr id="2" name="Tittel 1">
            <a:extLst>
              <a:ext uri="{FF2B5EF4-FFF2-40B4-BE49-F238E27FC236}">
                <a16:creationId xmlns:a16="http://schemas.microsoft.com/office/drawing/2014/main" id="{1C06B9FA-E857-4B0B-A05F-A3EB19375B38}"/>
              </a:ext>
            </a:extLst>
          </p:cNvPr>
          <p:cNvSpPr>
            <a:spLocks noGrp="1"/>
          </p:cNvSpPr>
          <p:nvPr>
            <p:ph type="title"/>
          </p:nvPr>
        </p:nvSpPr>
        <p:spPr>
          <a:xfrm>
            <a:off x="838201" y="1065862"/>
            <a:ext cx="3313164" cy="4726276"/>
          </a:xfrm>
        </p:spPr>
        <p:txBody>
          <a:bodyPr>
            <a:normAutofit/>
          </a:bodyPr>
          <a:lstStyle/>
          <a:p>
            <a:pPr algn="r"/>
            <a:r>
              <a:rPr lang="nb-NO" sz="4000" b="1">
                <a:solidFill>
                  <a:srgbClr val="FFFFFF"/>
                </a:solidFill>
              </a:rPr>
              <a:t>Palliativ plan</a:t>
            </a:r>
            <a:endParaRPr lang="nb-NO" sz="4000">
              <a:solidFill>
                <a:srgbClr val="FFFFFF"/>
              </a:solidFill>
            </a:endParaRPr>
          </a:p>
        </p:txBody>
      </p:sp>
      <p:cxnSp>
        <p:nvCxnSpPr>
          <p:cNvPr id="14" name="Straight Connector 13">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15584D8A-1D87-4E44-B07A-E5E0451F1F99}"/>
              </a:ext>
            </a:extLst>
          </p:cNvPr>
          <p:cNvSpPr>
            <a:spLocks noGrp="1"/>
          </p:cNvSpPr>
          <p:nvPr>
            <p:ph idx="1"/>
          </p:nvPr>
        </p:nvSpPr>
        <p:spPr>
          <a:xfrm>
            <a:off x="5168294" y="139958"/>
            <a:ext cx="6185505" cy="6718041"/>
          </a:xfrm>
        </p:spPr>
        <p:txBody>
          <a:bodyPr anchor="ctr">
            <a:normAutofit/>
          </a:bodyPr>
          <a:lstStyle/>
          <a:p>
            <a:pPr marL="0" indent="0">
              <a:buNone/>
            </a:pPr>
            <a:r>
              <a:rPr lang="nb-NO" dirty="0">
                <a:solidFill>
                  <a:srgbClr val="FFFFFF"/>
                </a:solidFill>
              </a:rPr>
              <a:t>Pasienter som trenger et koordinert tjenestetilbud, har lovfestet rett til en individuell plan og koordinator. Nasjonalt handlingsprogram for </a:t>
            </a:r>
            <a:r>
              <a:rPr lang="nb-NO" dirty="0" err="1">
                <a:solidFill>
                  <a:srgbClr val="FFFFFF"/>
                </a:solidFill>
              </a:rPr>
              <a:t>palliasjon</a:t>
            </a:r>
            <a:r>
              <a:rPr lang="nb-NO" dirty="0">
                <a:solidFill>
                  <a:srgbClr val="FFFFFF"/>
                </a:solidFill>
              </a:rPr>
              <a:t> i kreftomsorgen slår fast at utformingen og omfanget av individuell plan for palliative pasienter må tilpasses deres spesielle situasjon med stadig endring i tilstanden og vekslende behov for oppfølging og tiltak. Hovedmålet for planen må være at den bidrar til en helhetlig og forutsigbar tjeneste med tydelig oppgavefordeling og tydelige avtaler om tilgjengelighet, oppfølging og samhandling</a:t>
            </a:r>
          </a:p>
        </p:txBody>
      </p:sp>
    </p:spTree>
    <p:extLst>
      <p:ext uri="{BB962C8B-B14F-4D97-AF65-F5344CB8AC3E}">
        <p14:creationId xmlns:p14="http://schemas.microsoft.com/office/powerpoint/2010/main" val="249083498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3A4B97489CEAFD4CB61B98401A8E2EE9" ma:contentTypeVersion="11" ma:contentTypeDescription="Opprett et nytt dokument." ma:contentTypeScope="" ma:versionID="b1041cd34955038b33f4b98fbcd56735">
  <xsd:schema xmlns:xsd="http://www.w3.org/2001/XMLSchema" xmlns:xs="http://www.w3.org/2001/XMLSchema" xmlns:p="http://schemas.microsoft.com/office/2006/metadata/properties" xmlns:ns3="9ee35df0-6794-4423-ae8f-95273d09ad52" xmlns:ns4="fe7cc3ee-c8b9-4281-b56a-a42423d7d066" targetNamespace="http://schemas.microsoft.com/office/2006/metadata/properties" ma:root="true" ma:fieldsID="c12cf32cddadb4f6aaf995735581f5fa" ns3:_="" ns4:_="">
    <xsd:import namespace="9ee35df0-6794-4423-ae8f-95273d09ad52"/>
    <xsd:import namespace="fe7cc3ee-c8b9-4281-b56a-a42423d7d06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e35df0-6794-4423-ae8f-95273d09ad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7cc3ee-c8b9-4281-b56a-a42423d7d066"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ingsdetaljer" ma:internalName="SharedWithDetails" ma:readOnly="true">
      <xsd:simpleType>
        <xsd:restriction base="dms:Note">
          <xsd:maxLength value="255"/>
        </xsd:restriction>
      </xsd:simpleType>
    </xsd:element>
    <xsd:element name="SharingHintHash" ma:index="18"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3E2A3C0-B294-4131-9B84-2C99414C3ED9}">
  <ds:schemaRefs>
    <ds:schemaRef ds:uri="http://schemas.microsoft.com/sharepoint/v3/contenttype/forms"/>
  </ds:schemaRefs>
</ds:datastoreItem>
</file>

<file path=customXml/itemProps2.xml><?xml version="1.0" encoding="utf-8"?>
<ds:datastoreItem xmlns:ds="http://schemas.openxmlformats.org/officeDocument/2006/customXml" ds:itemID="{C1CEC754-0D05-49BC-8E07-B0E49B4BE1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e35df0-6794-4423-ae8f-95273d09ad52"/>
    <ds:schemaRef ds:uri="fe7cc3ee-c8b9-4281-b56a-a42423d7d0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A8DF20-7185-4B17-B8EB-27D23B870AF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142</TotalTime>
  <Words>1661</Words>
  <Application>Microsoft Office PowerPoint</Application>
  <PresentationFormat>Widescreen</PresentationFormat>
  <Paragraphs>105</Paragraphs>
  <Slides>22</Slides>
  <Notes>2</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22</vt:i4>
      </vt:variant>
    </vt:vector>
  </HeadingPairs>
  <TitlesOfParts>
    <vt:vector size="27" baseType="lpstr">
      <vt:lpstr>Arial</vt:lpstr>
      <vt:lpstr>Calibri</vt:lpstr>
      <vt:lpstr>Calibri Light</vt:lpstr>
      <vt:lpstr>Century Schoolbook</vt:lpstr>
      <vt:lpstr>Office-tema</vt:lpstr>
      <vt:lpstr>Lindrende behandling</vt:lpstr>
      <vt:lpstr>PowerPoint-presentasjon</vt:lpstr>
      <vt:lpstr>PowerPoint-presentasjon</vt:lpstr>
      <vt:lpstr>PowerPoint-presentasjon</vt:lpstr>
      <vt:lpstr>PowerPoint-presentasjon</vt:lpstr>
      <vt:lpstr>Palliasjon</vt:lpstr>
      <vt:lpstr>Livets sluttfase</vt:lpstr>
      <vt:lpstr>Døende</vt:lpstr>
      <vt:lpstr>Palliativ plan</vt:lpstr>
      <vt:lpstr>Tiltaksplan i livets sluttfase</vt:lpstr>
      <vt:lpstr>Rådene fra helsedirektoratet er:</vt:lpstr>
      <vt:lpstr>PowerPoint-presentasjon</vt:lpstr>
      <vt:lpstr>PowerPoint-presentasjon</vt:lpstr>
      <vt:lpstr>PowerPoint-presentasjon</vt:lpstr>
      <vt:lpstr>PowerPoint-presentasjon</vt:lpstr>
      <vt:lpstr>Har vi godt nok system på dette</vt:lpstr>
      <vt:lpstr>Utviklingssenter for sykehjem og hjemmetjenester (USHT) i Nordland har lagt de nasjonalfaglige rådene inn i en e-læringsportal tilgjengelig for alle.   Leksjonene (12 stk.) er utformet til å være overkommelig og lett tilgjengelig lesing, for å spre/gjøre personell kjent med rådene. På siste leksjon oppfordrer vi leseren til å se på rådene der de ligger i sin helhet (link til rådene på Helsedirektoratet sine sider), samt at alle kan dele linken til denne e-læringen, for at enda flere kan bli kjent med rådene.  PS: Du trenger ikke registrere deg for å ta leksjonene, eller trykke på MELD DEG PÅ KURS nederst på leksjonsoversikten, bare trykk START NÅ på den aktuelle leksjonen du vil gjennomgå. </vt:lpstr>
      <vt:lpstr>Digital opplæringspakke i lindrende behandling og omsorg ved livets slutt</vt:lpstr>
      <vt:lpstr>Læringsmaterialet består av:  En digital utgave i læringsplattformen Canvas. Den digitale delen inkluderer tekst, bilder, filmer, interaktive tester og kildeliste (koster 300 kr + moms per lisens).   Det finnes også et studiehefte i den digitale pakken, som kan skrives ut for å brukes som supplement under gjennomgang av emnene digitalt. </vt:lpstr>
      <vt:lpstr>Takk for oppmerksomheten, og takk til Ørjan som videreformidlet dette. </vt:lpstr>
      <vt:lpstr>Gruppearbeid </vt:lpstr>
      <vt:lpstr>Aktuelle temaer for samtale og informasjon kan være: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Lindrende behandling</dc:title>
  <dc:creator>ørjan kristensen</dc:creator>
  <cp:lastModifiedBy>ørjan kristensen</cp:lastModifiedBy>
  <cp:revision>9</cp:revision>
  <dcterms:created xsi:type="dcterms:W3CDTF">2020-02-10T16:29:26Z</dcterms:created>
  <dcterms:modified xsi:type="dcterms:W3CDTF">2020-02-11T11:46:51Z</dcterms:modified>
</cp:coreProperties>
</file>