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497284-04B4-4A1B-B22B-676AED619262}" v="23" dt="2020-09-17T08:58:21.0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Ørjan Kristensen" userId="f4a56457-1615-48bb-b59c-0d37462033e1" providerId="ADAL" clId="{91497284-04B4-4A1B-B22B-676AED619262}"/>
    <pc:docChg chg="undo custSel mod addSld delSld modSld">
      <pc:chgData name="Ørjan Kristensen" userId="f4a56457-1615-48bb-b59c-0d37462033e1" providerId="ADAL" clId="{91497284-04B4-4A1B-B22B-676AED619262}" dt="2020-09-17T08:58:25.245" v="175" actId="113"/>
      <pc:docMkLst>
        <pc:docMk/>
      </pc:docMkLst>
      <pc:sldChg chg="addSp delSp modSp mod setBg setClrOvrMap">
        <pc:chgData name="Ørjan Kristensen" userId="f4a56457-1615-48bb-b59c-0d37462033e1" providerId="ADAL" clId="{91497284-04B4-4A1B-B22B-676AED619262}" dt="2020-09-17T08:58:09.475" v="171" actId="207"/>
        <pc:sldMkLst>
          <pc:docMk/>
          <pc:sldMk cId="1132460885" sldId="257"/>
        </pc:sldMkLst>
        <pc:spChg chg="mod">
          <ac:chgData name="Ørjan Kristensen" userId="f4a56457-1615-48bb-b59c-0d37462033e1" providerId="ADAL" clId="{91497284-04B4-4A1B-B22B-676AED619262}" dt="2020-09-17T08:58:09.475" v="171" actId="207"/>
          <ac:spMkLst>
            <pc:docMk/>
            <pc:sldMk cId="1132460885" sldId="257"/>
            <ac:spMk id="2" creationId="{9841A5DD-CB8E-4ACF-BA99-F24AA8FB2990}"/>
          </ac:spMkLst>
        </pc:spChg>
        <pc:spChg chg="mod">
          <ac:chgData name="Ørjan Kristensen" userId="f4a56457-1615-48bb-b59c-0d37462033e1" providerId="ADAL" clId="{91497284-04B4-4A1B-B22B-676AED619262}" dt="2020-09-17T08:57:44.915" v="170" actId="313"/>
          <ac:spMkLst>
            <pc:docMk/>
            <pc:sldMk cId="1132460885" sldId="257"/>
            <ac:spMk id="15" creationId="{944A8AC2-19AA-431E-AD57-AE81CD0857EE}"/>
          </ac:spMkLst>
        </pc:spChg>
        <pc:spChg chg="add del">
          <ac:chgData name="Ørjan Kristensen" userId="f4a56457-1615-48bb-b59c-0d37462033e1" providerId="ADAL" clId="{91497284-04B4-4A1B-B22B-676AED619262}" dt="2020-09-17T08:48:04.391" v="70" actId="26606"/>
          <ac:spMkLst>
            <pc:docMk/>
            <pc:sldMk cId="1132460885" sldId="257"/>
            <ac:spMk id="83" creationId="{B775CD93-9DF2-48CB-9F57-1BCA9A46C7FA}"/>
          </ac:spMkLst>
        </pc:spChg>
        <pc:spChg chg="add del">
          <ac:chgData name="Ørjan Kristensen" userId="f4a56457-1615-48bb-b59c-0d37462033e1" providerId="ADAL" clId="{91497284-04B4-4A1B-B22B-676AED619262}" dt="2020-09-17T08:48:04.391" v="70" actId="26606"/>
          <ac:spMkLst>
            <pc:docMk/>
            <pc:sldMk cId="1132460885" sldId="257"/>
            <ac:spMk id="85" creationId="{6166C6D1-23AC-49C4-BA07-238E4E9F8CEB}"/>
          </ac:spMkLst>
        </pc:spChg>
        <pc:spChg chg="add del">
          <ac:chgData name="Ørjan Kristensen" userId="f4a56457-1615-48bb-b59c-0d37462033e1" providerId="ADAL" clId="{91497284-04B4-4A1B-B22B-676AED619262}" dt="2020-09-17T08:48:04.391" v="70" actId="26606"/>
          <ac:spMkLst>
            <pc:docMk/>
            <pc:sldMk cId="1132460885" sldId="257"/>
            <ac:spMk id="87" creationId="{1C091803-41C2-48E0-9228-5148460C7479}"/>
          </ac:spMkLst>
        </pc:spChg>
        <pc:spChg chg="add del">
          <ac:chgData name="Ørjan Kristensen" userId="f4a56457-1615-48bb-b59c-0d37462033e1" providerId="ADAL" clId="{91497284-04B4-4A1B-B22B-676AED619262}" dt="2020-09-17T08:48:13.006" v="72" actId="26606"/>
          <ac:spMkLst>
            <pc:docMk/>
            <pc:sldMk cId="1132460885" sldId="257"/>
            <ac:spMk id="92" creationId="{AD21898E-86C0-4C8A-A76C-DF33E844C87A}"/>
          </ac:spMkLst>
        </pc:spChg>
        <pc:spChg chg="add del">
          <ac:chgData name="Ørjan Kristensen" userId="f4a56457-1615-48bb-b59c-0d37462033e1" providerId="ADAL" clId="{91497284-04B4-4A1B-B22B-676AED619262}" dt="2020-09-17T08:48:13.006" v="72" actId="26606"/>
          <ac:spMkLst>
            <pc:docMk/>
            <pc:sldMk cId="1132460885" sldId="257"/>
            <ac:spMk id="94" creationId="{5C8F04BD-D093-45D0-B54C-50FDB308B4EE}"/>
          </ac:spMkLst>
        </pc:spChg>
        <pc:spChg chg="add">
          <ac:chgData name="Ørjan Kristensen" userId="f4a56457-1615-48bb-b59c-0d37462033e1" providerId="ADAL" clId="{91497284-04B4-4A1B-B22B-676AED619262}" dt="2020-09-17T08:48:13.006" v="72" actId="26606"/>
          <ac:spMkLst>
            <pc:docMk/>
            <pc:sldMk cId="1132460885" sldId="257"/>
            <ac:spMk id="99" creationId="{CF62D2A7-8207-488C-9F46-316BA81A16C8}"/>
          </ac:spMkLst>
        </pc:spChg>
        <pc:spChg chg="add del">
          <ac:chgData name="Ørjan Kristensen" userId="f4a56457-1615-48bb-b59c-0d37462033e1" providerId="ADAL" clId="{91497284-04B4-4A1B-B22B-676AED619262}" dt="2020-09-17T08:45:22.837" v="35" actId="26606"/>
          <ac:spMkLst>
            <pc:docMk/>
            <pc:sldMk cId="1132460885" sldId="257"/>
            <ac:spMk id="135" creationId="{D2B783EE-0239-4717-BBEA-8C9EAC61C824}"/>
          </ac:spMkLst>
        </pc:spChg>
        <pc:spChg chg="add del">
          <ac:chgData name="Ørjan Kristensen" userId="f4a56457-1615-48bb-b59c-0d37462033e1" providerId="ADAL" clId="{91497284-04B4-4A1B-B22B-676AED619262}" dt="2020-09-17T08:45:22.837" v="35" actId="26606"/>
          <ac:spMkLst>
            <pc:docMk/>
            <pc:sldMk cId="1132460885" sldId="257"/>
            <ac:spMk id="137" creationId="{A7B99495-F43F-4D80-A44F-2CB4764EB90B}"/>
          </ac:spMkLst>
        </pc:spChg>
        <pc:spChg chg="add del">
          <ac:chgData name="Ørjan Kristensen" userId="f4a56457-1615-48bb-b59c-0d37462033e1" providerId="ADAL" clId="{91497284-04B4-4A1B-B22B-676AED619262}" dt="2020-09-17T08:45:22.837" v="35" actId="26606"/>
          <ac:spMkLst>
            <pc:docMk/>
            <pc:sldMk cId="1132460885" sldId="257"/>
            <ac:spMk id="139" creationId="{70BEB1E7-2F88-40BC-B73D-42E5B6F80BFC}"/>
          </ac:spMkLst>
        </pc:spChg>
        <pc:spChg chg="add del">
          <ac:chgData name="Ørjan Kristensen" userId="f4a56457-1615-48bb-b59c-0d37462033e1" providerId="ADAL" clId="{91497284-04B4-4A1B-B22B-676AED619262}" dt="2020-09-17T08:46:52.433" v="63" actId="26606"/>
          <ac:spMkLst>
            <pc:docMk/>
            <pc:sldMk cId="1132460885" sldId="257"/>
            <ac:spMk id="193" creationId="{DD3981AC-7B61-4947-BCF3-F7AA7FA385B9}"/>
          </ac:spMkLst>
        </pc:spChg>
        <pc:spChg chg="add del">
          <ac:chgData name="Ørjan Kristensen" userId="f4a56457-1615-48bb-b59c-0d37462033e1" providerId="ADAL" clId="{91497284-04B4-4A1B-B22B-676AED619262}" dt="2020-09-17T08:46:52.433" v="63" actId="26606"/>
          <ac:spMkLst>
            <pc:docMk/>
            <pc:sldMk cId="1132460885" sldId="257"/>
            <ac:spMk id="194" creationId="{55D4142C-5077-457F-A6AD-3FECFDB39685}"/>
          </ac:spMkLst>
        </pc:spChg>
        <pc:spChg chg="add del">
          <ac:chgData name="Ørjan Kristensen" userId="f4a56457-1615-48bb-b59c-0d37462033e1" providerId="ADAL" clId="{91497284-04B4-4A1B-B22B-676AED619262}" dt="2020-09-17T08:46:52.433" v="63" actId="26606"/>
          <ac:spMkLst>
            <pc:docMk/>
            <pc:sldMk cId="1132460885" sldId="257"/>
            <ac:spMk id="195" creationId="{7A5F0580-5EE9-419F-96EE-B6529EF6E7D0}"/>
          </ac:spMkLst>
        </pc:spChg>
        <pc:spChg chg="add del">
          <ac:chgData name="Ørjan Kristensen" userId="f4a56457-1615-48bb-b59c-0d37462033e1" providerId="ADAL" clId="{91497284-04B4-4A1B-B22B-676AED619262}" dt="2020-09-17T08:46:52.433" v="63" actId="26606"/>
          <ac:spMkLst>
            <pc:docMk/>
            <pc:sldMk cId="1132460885" sldId="257"/>
            <ac:spMk id="3076" creationId="{9AA72BD9-2C5A-4EDC-931F-5AA08EACA0F3}"/>
          </ac:spMkLst>
        </pc:spChg>
        <pc:spChg chg="add del">
          <ac:chgData name="Ørjan Kristensen" userId="f4a56457-1615-48bb-b59c-0d37462033e1" providerId="ADAL" clId="{91497284-04B4-4A1B-B22B-676AED619262}" dt="2020-09-17T08:47:06.305" v="65" actId="26606"/>
          <ac:spMkLst>
            <pc:docMk/>
            <pc:sldMk cId="1132460885" sldId="257"/>
            <ac:spMk id="3080" creationId="{3CD9DF72-87A3-404E-A828-84CBF11A8303}"/>
          </ac:spMkLst>
        </pc:spChg>
        <pc:picChg chg="add del">
          <ac:chgData name="Ørjan Kristensen" userId="f4a56457-1615-48bb-b59c-0d37462033e1" providerId="ADAL" clId="{91497284-04B4-4A1B-B22B-676AED619262}" dt="2020-09-17T08:47:38.946" v="69" actId="478"/>
          <ac:picMkLst>
            <pc:docMk/>
            <pc:sldMk cId="1132460885" sldId="257"/>
            <ac:picMk id="3" creationId="{4B732C47-AD15-4904-B742-63629BC06ADA}"/>
          </ac:picMkLst>
        </pc:picChg>
        <pc:picChg chg="add mod">
          <ac:chgData name="Ørjan Kristensen" userId="f4a56457-1615-48bb-b59c-0d37462033e1" providerId="ADAL" clId="{91497284-04B4-4A1B-B22B-676AED619262}" dt="2020-09-17T08:49:30.599" v="98" actId="14100"/>
          <ac:picMkLst>
            <pc:docMk/>
            <pc:sldMk cId="1132460885" sldId="257"/>
            <ac:picMk id="4" creationId="{41EE3CC4-FC38-4F50-89C5-326DA6372BBB}"/>
          </ac:picMkLst>
        </pc:picChg>
        <pc:picChg chg="add del">
          <ac:chgData name="Ørjan Kristensen" userId="f4a56457-1615-48bb-b59c-0d37462033e1" providerId="ADAL" clId="{91497284-04B4-4A1B-B22B-676AED619262}" dt="2020-09-17T08:45:22.775" v="34" actId="26606"/>
          <ac:picMkLst>
            <pc:docMk/>
            <pc:sldMk cId="1132460885" sldId="257"/>
            <ac:picMk id="192" creationId="{54DDEBDD-D8BD-41A6-8A0D-B00E3768B0F9}"/>
          </ac:picMkLst>
        </pc:picChg>
        <pc:picChg chg="del mod ord">
          <ac:chgData name="Ørjan Kristensen" userId="f4a56457-1615-48bb-b59c-0d37462033e1" providerId="ADAL" clId="{91497284-04B4-4A1B-B22B-676AED619262}" dt="2020-09-17T08:44:59.197" v="32" actId="478"/>
          <ac:picMkLst>
            <pc:docMk/>
            <pc:sldMk cId="1132460885" sldId="257"/>
            <ac:picMk id="1028" creationId="{179210FE-A500-43F0-86EE-3A5CB2C0C59F}"/>
          </ac:picMkLst>
        </pc:picChg>
        <pc:picChg chg="add del mod ord">
          <ac:chgData name="Ørjan Kristensen" userId="f4a56457-1615-48bb-b59c-0d37462033e1" providerId="ADAL" clId="{91497284-04B4-4A1B-B22B-676AED619262}" dt="2020-09-17T08:47:08.396" v="66" actId="478"/>
          <ac:picMkLst>
            <pc:docMk/>
            <pc:sldMk cId="1132460885" sldId="257"/>
            <ac:picMk id="3074" creationId="{5F33D45D-91AA-40DF-9170-0B037A96EF98}"/>
          </ac:picMkLst>
        </pc:picChg>
        <pc:picChg chg="add del">
          <ac:chgData name="Ørjan Kristensen" userId="f4a56457-1615-48bb-b59c-0d37462033e1" providerId="ADAL" clId="{91497284-04B4-4A1B-B22B-676AED619262}" dt="2020-09-17T08:46:52.385" v="62" actId="26606"/>
          <ac:picMkLst>
            <pc:docMk/>
            <pc:sldMk cId="1132460885" sldId="257"/>
            <ac:picMk id="3078" creationId="{54DDEBDD-D8BD-41A6-8A0D-B00E3768B0F9}"/>
          </ac:picMkLst>
        </pc:picChg>
        <pc:cxnChg chg="add del">
          <ac:chgData name="Ørjan Kristensen" userId="f4a56457-1615-48bb-b59c-0d37462033e1" providerId="ADAL" clId="{91497284-04B4-4A1B-B22B-676AED619262}" dt="2020-09-17T08:47:21.882" v="67" actId="26606"/>
          <ac:cxnSpMkLst>
            <pc:docMk/>
            <pc:sldMk cId="1132460885" sldId="257"/>
            <ac:cxnSpMk id="78" creationId="{A7F400EE-A8A5-48AF-B4D6-291B52C6F0B0}"/>
          </ac:cxnSpMkLst>
        </pc:cxnChg>
        <pc:cxnChg chg="add del">
          <ac:chgData name="Ørjan Kristensen" userId="f4a56457-1615-48bb-b59c-0d37462033e1" providerId="ADAL" clId="{91497284-04B4-4A1B-B22B-676AED619262}" dt="2020-09-17T08:47:06.305" v="65" actId="26606"/>
          <ac:cxnSpMkLst>
            <pc:docMk/>
            <pc:sldMk cId="1132460885" sldId="257"/>
            <ac:cxnSpMk id="3081" creationId="{20E3A342-4D61-4E3F-AF90-1AB42AEB96CC}"/>
          </ac:cxnSpMkLst>
        </pc:cxnChg>
      </pc:sldChg>
      <pc:sldChg chg="addSp delSp modSp mod setBg setClrOvrMap">
        <pc:chgData name="Ørjan Kristensen" userId="f4a56457-1615-48bb-b59c-0d37462033e1" providerId="ADAL" clId="{91497284-04B4-4A1B-B22B-676AED619262}" dt="2020-09-17T08:58:25.245" v="175" actId="113"/>
        <pc:sldMkLst>
          <pc:docMk/>
          <pc:sldMk cId="1451824576" sldId="258"/>
        </pc:sldMkLst>
        <pc:spChg chg="mod ord">
          <ac:chgData name="Ørjan Kristensen" userId="f4a56457-1615-48bb-b59c-0d37462033e1" providerId="ADAL" clId="{91497284-04B4-4A1B-B22B-676AED619262}" dt="2020-09-17T08:58:25.245" v="175" actId="113"/>
          <ac:spMkLst>
            <pc:docMk/>
            <pc:sldMk cId="1451824576" sldId="258"/>
            <ac:spMk id="2" creationId="{1841D5AA-C167-47AA-9005-F1F39F8E4C97}"/>
          </ac:spMkLst>
        </pc:spChg>
        <pc:spChg chg="mod ord">
          <ac:chgData name="Ørjan Kristensen" userId="f4a56457-1615-48bb-b59c-0d37462033e1" providerId="ADAL" clId="{91497284-04B4-4A1B-B22B-676AED619262}" dt="2020-09-17T08:44:13.186" v="27" actId="26606"/>
          <ac:spMkLst>
            <pc:docMk/>
            <pc:sldMk cId="1451824576" sldId="258"/>
            <ac:spMk id="3" creationId="{57D1C86F-26BB-48D6-BBA3-DC912A55AAF7}"/>
          </ac:spMkLst>
        </pc:spChg>
        <pc:spChg chg="add del">
          <ac:chgData name="Ørjan Kristensen" userId="f4a56457-1615-48bb-b59c-0d37462033e1" providerId="ADAL" clId="{91497284-04B4-4A1B-B22B-676AED619262}" dt="2020-09-17T08:44:13.186" v="27" actId="26606"/>
          <ac:spMkLst>
            <pc:docMk/>
            <pc:sldMk cId="1451824576" sldId="258"/>
            <ac:spMk id="9" creationId="{4F74D28C-3268-4E35-8EE1-D92CB4A85A7D}"/>
          </ac:spMkLst>
        </pc:spChg>
        <pc:spChg chg="add del">
          <ac:chgData name="Ørjan Kristensen" userId="f4a56457-1615-48bb-b59c-0d37462033e1" providerId="ADAL" clId="{91497284-04B4-4A1B-B22B-676AED619262}" dt="2020-09-17T08:44:13.147" v="26" actId="26606"/>
          <ac:spMkLst>
            <pc:docMk/>
            <pc:sldMk cId="1451824576" sldId="258"/>
            <ac:spMk id="71" creationId="{231BF440-39FA-4087-84CC-2EEC0BBDAF29}"/>
          </ac:spMkLst>
        </pc:spChg>
        <pc:spChg chg="add del">
          <ac:chgData name="Ørjan Kristensen" userId="f4a56457-1615-48bb-b59c-0d37462033e1" providerId="ADAL" clId="{91497284-04B4-4A1B-B22B-676AED619262}" dt="2020-09-17T08:44:13.147" v="26" actId="26606"/>
          <ac:spMkLst>
            <pc:docMk/>
            <pc:sldMk cId="1451824576" sldId="258"/>
            <ac:spMk id="73" creationId="{F04E4CBA-303B-48BD-8451-C2701CB0EEBF}"/>
          </ac:spMkLst>
        </pc:spChg>
        <pc:spChg chg="add del">
          <ac:chgData name="Ørjan Kristensen" userId="f4a56457-1615-48bb-b59c-0d37462033e1" providerId="ADAL" clId="{91497284-04B4-4A1B-B22B-676AED619262}" dt="2020-09-17T08:44:13.147" v="26" actId="26606"/>
          <ac:spMkLst>
            <pc:docMk/>
            <pc:sldMk cId="1451824576" sldId="258"/>
            <ac:spMk id="75" creationId="{F6CA58B3-AFCC-4A40-9882-50D5080879B0}"/>
          </ac:spMkLst>
        </pc:spChg>
        <pc:spChg chg="add del">
          <ac:chgData name="Ørjan Kristensen" userId="f4a56457-1615-48bb-b59c-0d37462033e1" providerId="ADAL" clId="{91497284-04B4-4A1B-B22B-676AED619262}" dt="2020-09-17T08:44:13.147" v="26" actId="26606"/>
          <ac:spMkLst>
            <pc:docMk/>
            <pc:sldMk cId="1451824576" sldId="258"/>
            <ac:spMk id="77" creationId="{75C56826-D4E5-42ED-8529-079651CB3005}"/>
          </ac:spMkLst>
        </pc:spChg>
        <pc:spChg chg="add del">
          <ac:chgData name="Ørjan Kristensen" userId="f4a56457-1615-48bb-b59c-0d37462033e1" providerId="ADAL" clId="{91497284-04B4-4A1B-B22B-676AED619262}" dt="2020-09-17T08:44:13.147" v="26" actId="26606"/>
          <ac:spMkLst>
            <pc:docMk/>
            <pc:sldMk cId="1451824576" sldId="258"/>
            <ac:spMk id="79" creationId="{82095FCE-EF05-4443-B97A-85DEE3A5CA17}"/>
          </ac:spMkLst>
        </pc:spChg>
        <pc:spChg chg="add del">
          <ac:chgData name="Ørjan Kristensen" userId="f4a56457-1615-48bb-b59c-0d37462033e1" providerId="ADAL" clId="{91497284-04B4-4A1B-B22B-676AED619262}" dt="2020-09-17T08:44:13.147" v="26" actId="26606"/>
          <ac:spMkLst>
            <pc:docMk/>
            <pc:sldMk cId="1451824576" sldId="258"/>
            <ac:spMk id="81" creationId="{CA00AE6B-AA30-4CF8-BA6F-339B780AD76C}"/>
          </ac:spMkLst>
        </pc:spChg>
        <pc:spChg chg="add">
          <ac:chgData name="Ørjan Kristensen" userId="f4a56457-1615-48bb-b59c-0d37462033e1" providerId="ADAL" clId="{91497284-04B4-4A1B-B22B-676AED619262}" dt="2020-09-17T08:44:13.186" v="27" actId="26606"/>
          <ac:spMkLst>
            <pc:docMk/>
            <pc:sldMk cId="1451824576" sldId="258"/>
            <ac:spMk id="2052" creationId="{B5809B1F-0726-44C0-B0A1-7FCE2A129E20}"/>
          </ac:spMkLst>
        </pc:spChg>
        <pc:spChg chg="add">
          <ac:chgData name="Ørjan Kristensen" userId="f4a56457-1615-48bb-b59c-0d37462033e1" providerId="ADAL" clId="{91497284-04B4-4A1B-B22B-676AED619262}" dt="2020-09-17T08:44:13.186" v="27" actId="26606"/>
          <ac:spMkLst>
            <pc:docMk/>
            <pc:sldMk cId="1451824576" sldId="258"/>
            <ac:spMk id="2053" creationId="{26EE9A0B-C601-4E3F-8541-29CA20DE1186}"/>
          </ac:spMkLst>
        </pc:spChg>
        <pc:picChg chg="mod ord">
          <ac:chgData name="Ørjan Kristensen" userId="f4a56457-1615-48bb-b59c-0d37462033e1" providerId="ADAL" clId="{91497284-04B4-4A1B-B22B-676AED619262}" dt="2020-09-17T08:44:13.186" v="27" actId="26606"/>
          <ac:picMkLst>
            <pc:docMk/>
            <pc:sldMk cId="1451824576" sldId="258"/>
            <ac:picMk id="5" creationId="{8695BB7D-9D17-4440-BE9F-42E06398D810}"/>
          </ac:picMkLst>
        </pc:picChg>
        <pc:picChg chg="add mod ord">
          <ac:chgData name="Ørjan Kristensen" userId="f4a56457-1615-48bb-b59c-0d37462033e1" providerId="ADAL" clId="{91497284-04B4-4A1B-B22B-676AED619262}" dt="2020-09-17T08:44:13.186" v="27" actId="26606"/>
          <ac:picMkLst>
            <pc:docMk/>
            <pc:sldMk cId="1451824576" sldId="258"/>
            <ac:picMk id="2050" creationId="{EEEAD30B-F6D5-47EB-93A9-28337C7300C1}"/>
          </ac:picMkLst>
        </pc:picChg>
      </pc:sldChg>
      <pc:sldChg chg="addSp delSp modSp mod setBg setClrOvrMap">
        <pc:chgData name="Ørjan Kristensen" userId="f4a56457-1615-48bb-b59c-0d37462033e1" providerId="ADAL" clId="{91497284-04B4-4A1B-B22B-676AED619262}" dt="2020-09-17T08:58:21.074" v="174" actId="207"/>
        <pc:sldMkLst>
          <pc:docMk/>
          <pc:sldMk cId="1827704874" sldId="259"/>
        </pc:sldMkLst>
        <pc:spChg chg="mod">
          <ac:chgData name="Ørjan Kristensen" userId="f4a56457-1615-48bb-b59c-0d37462033e1" providerId="ADAL" clId="{91497284-04B4-4A1B-B22B-676AED619262}" dt="2020-09-17T08:58:21.074" v="174" actId="207"/>
          <ac:spMkLst>
            <pc:docMk/>
            <pc:sldMk cId="1827704874" sldId="259"/>
            <ac:spMk id="2" creationId="{84BEFC13-FE30-4ECF-A8BB-F6492A5075AB}"/>
          </ac:spMkLst>
        </pc:spChg>
        <pc:spChg chg="mod ord">
          <ac:chgData name="Ørjan Kristensen" userId="f4a56457-1615-48bb-b59c-0d37462033e1" providerId="ADAL" clId="{91497284-04B4-4A1B-B22B-676AED619262}" dt="2020-09-17T08:44:23.634" v="29" actId="26606"/>
          <ac:spMkLst>
            <pc:docMk/>
            <pc:sldMk cId="1827704874" sldId="259"/>
            <ac:spMk id="3" creationId="{09F08851-B85D-4DEE-8DA1-90259EADD746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8" creationId="{F837543A-6020-4505-A233-C9DB4BF74011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10" creationId="{35B16301-FB18-48BA-A6DD-C37CAF6F9A18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12" creationId="{C3C0D90E-074A-4F52-9B11-B52BEF4BCBE5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14" creationId="{CABBD4C1-E6F8-46F6-8152-A8A97490BF4D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16" creationId="{83BA5EF5-1FE9-4BF9-83BB-269BCDDF6156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20" creationId="{88853921-7BC9-4BDE-ACAB-133C683C82D6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22" creationId="{09192968-3AE7-4470-A61C-97294BB92731}"/>
          </ac:spMkLst>
        </pc:spChg>
        <pc:spChg chg="add del">
          <ac:chgData name="Ørjan Kristensen" userId="f4a56457-1615-48bb-b59c-0d37462033e1" providerId="ADAL" clId="{91497284-04B4-4A1B-B22B-676AED619262}" dt="2020-09-17T08:40:54.520" v="13" actId="26606"/>
          <ac:spMkLst>
            <pc:docMk/>
            <pc:sldMk cId="1827704874" sldId="259"/>
            <ac:spMk id="24" creationId="{3AB72E55-43E4-4356-BFE8-E2102CB0B505}"/>
          </ac:spMkLst>
        </pc:spChg>
        <pc:spChg chg="add">
          <ac:chgData name="Ørjan Kristensen" userId="f4a56457-1615-48bb-b59c-0d37462033e1" providerId="ADAL" clId="{91497284-04B4-4A1B-B22B-676AED619262}" dt="2020-09-17T08:44:23.634" v="29" actId="26606"/>
          <ac:spMkLst>
            <pc:docMk/>
            <pc:sldMk cId="1827704874" sldId="259"/>
            <ac:spMk id="73" creationId="{A86541C6-61B1-4DAA-B57A-EAF3F24F0491}"/>
          </ac:spMkLst>
        </pc:spChg>
        <pc:spChg chg="add">
          <ac:chgData name="Ørjan Kristensen" userId="f4a56457-1615-48bb-b59c-0d37462033e1" providerId="ADAL" clId="{91497284-04B4-4A1B-B22B-676AED619262}" dt="2020-09-17T08:44:23.634" v="29" actId="26606"/>
          <ac:spMkLst>
            <pc:docMk/>
            <pc:sldMk cId="1827704874" sldId="259"/>
            <ac:spMk id="75" creationId="{71750011-2006-46BB-AFDE-C6E461752333}"/>
          </ac:spMkLst>
        </pc:spChg>
        <pc:spChg chg="add del">
          <ac:chgData name="Ørjan Kristensen" userId="f4a56457-1615-48bb-b59c-0d37462033e1" providerId="ADAL" clId="{91497284-04B4-4A1B-B22B-676AED619262}" dt="2020-09-17T08:41:31.257" v="15" actId="26606"/>
          <ac:spMkLst>
            <pc:docMk/>
            <pc:sldMk cId="1827704874" sldId="259"/>
            <ac:spMk id="135" creationId="{0D7C0CB9-1B26-4A22-A90B-1EE6BFFD50C4}"/>
          </ac:spMkLst>
        </pc:spChg>
        <pc:spChg chg="add del">
          <ac:chgData name="Ørjan Kristensen" userId="f4a56457-1615-48bb-b59c-0d37462033e1" providerId="ADAL" clId="{91497284-04B4-4A1B-B22B-676AED619262}" dt="2020-09-17T08:41:31.257" v="15" actId="26606"/>
          <ac:spMkLst>
            <pc:docMk/>
            <pc:sldMk cId="1827704874" sldId="259"/>
            <ac:spMk id="137" creationId="{28143209-FADD-4B7E-A49A-BBA97A4E6E67}"/>
          </ac:spMkLst>
        </pc:spChg>
        <pc:spChg chg="add del">
          <ac:chgData name="Ørjan Kristensen" userId="f4a56457-1615-48bb-b59c-0d37462033e1" providerId="ADAL" clId="{91497284-04B4-4A1B-B22B-676AED619262}" dt="2020-09-17T08:44:23.634" v="29" actId="26606"/>
          <ac:spMkLst>
            <pc:docMk/>
            <pc:sldMk cId="1827704874" sldId="259"/>
            <ac:spMk id="1028" creationId="{CF62D2A7-8207-488C-9F46-316BA81A16C8}"/>
          </ac:spMkLst>
        </pc:spChg>
        <pc:picChg chg="add mod">
          <ac:chgData name="Ørjan Kristensen" userId="f4a56457-1615-48bb-b59c-0d37462033e1" providerId="ADAL" clId="{91497284-04B4-4A1B-B22B-676AED619262}" dt="2020-09-17T08:44:23.634" v="29" actId="26606"/>
          <ac:picMkLst>
            <pc:docMk/>
            <pc:sldMk cId="1827704874" sldId="259"/>
            <ac:picMk id="4" creationId="{1C7CE641-B585-4B48-BD28-406FE25E5610}"/>
          </ac:picMkLst>
        </pc:picChg>
        <pc:picChg chg="add del">
          <ac:chgData name="Ørjan Kristensen" userId="f4a56457-1615-48bb-b59c-0d37462033e1" providerId="ADAL" clId="{91497284-04B4-4A1B-B22B-676AED619262}" dt="2020-09-17T08:41:31.304" v="16" actId="26606"/>
          <ac:picMkLst>
            <pc:docMk/>
            <pc:sldMk cId="1827704874" sldId="259"/>
            <ac:picMk id="71" creationId="{54DDEBDD-D8BD-41A6-8A0D-B00E3768B0F9}"/>
          </ac:picMkLst>
        </pc:picChg>
        <pc:picChg chg="add mod ord">
          <ac:chgData name="Ørjan Kristensen" userId="f4a56457-1615-48bb-b59c-0d37462033e1" providerId="ADAL" clId="{91497284-04B4-4A1B-B22B-676AED619262}" dt="2020-09-17T08:44:23.634" v="29" actId="26606"/>
          <ac:picMkLst>
            <pc:docMk/>
            <pc:sldMk cId="1827704874" sldId="259"/>
            <ac:picMk id="1026" creationId="{B409BCDC-7A4D-4D90-A487-D869F5267567}"/>
          </ac:picMkLst>
        </pc:picChg>
        <pc:cxnChg chg="add del">
          <ac:chgData name="Ørjan Kristensen" userId="f4a56457-1615-48bb-b59c-0d37462033e1" providerId="ADAL" clId="{91497284-04B4-4A1B-B22B-676AED619262}" dt="2020-09-17T08:40:54.520" v="13" actId="26606"/>
          <ac:cxnSpMkLst>
            <pc:docMk/>
            <pc:sldMk cId="1827704874" sldId="259"/>
            <ac:cxnSpMk id="18" creationId="{4B3BCACB-5880-460B-9606-8C433A9AF99D}"/>
          </ac:cxnSpMkLst>
        </pc:cxnChg>
      </pc:sldChg>
      <pc:sldChg chg="new del">
        <pc:chgData name="Ørjan Kristensen" userId="f4a56457-1615-48bb-b59c-0d37462033e1" providerId="ADAL" clId="{91497284-04B4-4A1B-B22B-676AED619262}" dt="2020-09-17T08:49:47.998" v="100" actId="47"/>
        <pc:sldMkLst>
          <pc:docMk/>
          <pc:sldMk cId="2935606564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036F0E-18D8-4CFC-9E2F-712E60FBE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A7A3E42-C353-4B87-B620-2BF6F1D90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0FFF746-E2DF-468F-9D43-C0F4A9625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136B6A4-C299-4861-8867-9DC19933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F8B6F1-23F7-443A-8710-8C5922F8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016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5A91B0-8494-4568-ADF2-B825193BE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5DEB014-8CC3-4A7C-862A-081A9AC12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7759F2B-C43A-4755-8617-E22C11C6F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E28ECB5-D72E-489D-AF14-5AEB4A432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1D2DD18-888A-4ED8-8B9D-4440F828C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230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BCB4C7C-042D-4739-A581-5A4552A0C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3739D11-D8A5-44B1-9C01-BDE457116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3534808-744B-4D6A-A355-35509042E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C2C99E9-56E6-4E50-8344-89A5A3445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B6BEA13-7623-451C-B9E3-4EBFEDA98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2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4269F29-3443-4559-9A5F-8A640019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7E531EB-8C13-478C-8FF2-3D7A4E259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17E0F84-C7F0-44B2-9929-39BF56FB4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F1D1415-41DB-42EB-AE0E-278F7B0B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1698152-80A5-4114-AABF-231074B45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984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53C21E9-030D-4E90-878A-9A3326F45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2F8BF93-5E3C-4BD2-9D40-8BE62CEA0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681E6B-C19F-4E50-8415-DA97DC905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366EC1F-FA7E-472A-905C-024D8DD6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4E18680-1D09-4881-8027-77637854E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085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E3161F-E9F6-4F80-93E0-7F814B523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A5510BC-950D-4359-886E-BF8866024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A052850-729B-4AEF-B4B4-CB20977C0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ADA1610-F742-4E0B-9333-3FBEE6A6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EE6ED4A-EF78-4FB9-B262-E293DAAC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E80AE8F-E7AB-4A42-8769-0BDB71EB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089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41880A-784E-4ECF-A40E-439F32DEA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1DD80AF-146B-4205-9330-7EE204FCA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0AACC3A-0360-4C68-B10A-47A6E0C3C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3448C17-D933-406C-8ED1-68EABDB20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1AEAC84-CD42-4150-9A8F-751BC9C0BE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16EECA6-E11E-48FA-B703-70E922B25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2A74A62-31F0-4015-91A9-FCACD265C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FB44C06-86CF-44B2-9AA0-1D3F283A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342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CDA7EC-2867-40BB-AC78-C84060FCE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A798BC9-92AD-49C4-B0D5-CC5CE79E9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6CC5E6D-C6BF-422F-917D-BFF7EBD7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C2D76D0-6A43-4775-9318-D196CA25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490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0562D16-7652-4E81-8A7D-BC36E9699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8D0150D-01EF-43ED-B2AD-178F62FA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C3D18A4-0014-4BA7-B692-28ACF6DC9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360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C24934-D0A1-45E3-BABB-E8D0FB6F7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A4040D-34B6-4671-B91A-0A3850355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CAA1F6E-37FD-47C4-A27B-7F8AA82B9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AD16E79-826E-42D6-BB50-6D6625B58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728CF79-0C02-4B2F-A91A-8A831417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BF6F8F1-376C-4147-AE34-D67D51813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39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B9B41D-EEFD-4B64-A848-595994A98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0456647-FDC2-4355-9508-A06860ADBE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844453F-8B00-4596-B789-A49246D24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42DD4DD-4A6E-49C7-8589-1BE7EAA57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E2D9EBE-7174-4B11-B497-5E6BF647A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595B027-D3FA-45DB-ADF9-7F878489C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042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A7B7EA6-CA47-4CB8-B052-BB8742928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9B40E71-8928-4233-BFCF-83A009EE4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9757E4-63A5-45F7-81CB-5341C3825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88483-1FE1-40C0-BE3A-50F64998D03C}" type="datetimeFigureOut">
              <a:rPr lang="nb-NO" smtClean="0"/>
              <a:t>17.09.2020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6CADDE-8F26-4EEE-8890-EC1747853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40D458-CDBE-4DAF-A2B7-6001C240D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6C4AB-B032-4C09-BEFA-B22395DE851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280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Poppy, Gypsophila Elegans, Rød Farge, Hvit, Hage, Rød">
            <a:extLst>
              <a:ext uri="{FF2B5EF4-FFF2-40B4-BE49-F238E27FC236}">
                <a16:creationId xmlns:a16="http://schemas.microsoft.com/office/drawing/2014/main" id="{708B628F-1C8B-4C0F-A692-23D107DCE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" t="23103" r="6980"/>
          <a:stretch/>
        </p:blipFill>
        <p:spPr bwMode="auto">
          <a:xfrm>
            <a:off x="20" y="10"/>
            <a:ext cx="1219198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D80B02B-9D8F-4F2F-AAF0-DB2FA2103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pPr algn="l"/>
            <a:r>
              <a:rPr lang="nb-NO" sz="6600" dirty="0"/>
              <a:t>Koordinerende enhet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5A7F7D1-6EC2-41CD-B793-679141E5C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r>
              <a:rPr lang="nb-NO" dirty="0"/>
              <a:t>Velkommen til </a:t>
            </a:r>
            <a:r>
              <a:rPr lang="nb-NO" dirty="0" err="1"/>
              <a:t>kvalitesutviklingsdag</a:t>
            </a:r>
            <a:r>
              <a:rPr lang="nb-NO" dirty="0"/>
              <a:t>, Helseuka Høst 2020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5892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41A5DD-CB8E-4ACF-BA99-F24AA8FB2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08857"/>
            <a:ext cx="5314536" cy="1325563"/>
          </a:xfrm>
        </p:spPr>
        <p:txBody>
          <a:bodyPr>
            <a:normAutofit/>
          </a:bodyPr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Program for dagen</a:t>
            </a:r>
          </a:p>
        </p:txBody>
      </p:sp>
      <p:sp>
        <p:nvSpPr>
          <p:cNvPr id="15" name="Plassholder for innhold 14">
            <a:extLst>
              <a:ext uri="{FF2B5EF4-FFF2-40B4-BE49-F238E27FC236}">
                <a16:creationId xmlns:a16="http://schemas.microsoft.com/office/drawing/2014/main" id="{944A8AC2-19AA-431E-AD57-AE81CD085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019730"/>
            <a:ext cx="6100354" cy="5729413"/>
          </a:xfrm>
        </p:spPr>
        <p:txBody>
          <a:bodyPr anchor="t"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09.30 - 10-15    	Presentasjon, rolle kommune.</a:t>
            </a:r>
            <a:b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10.15 - 11.30     	Bakgrunn, (Lovverk og forskrifter)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                        	Spesialisthelsetjenestens rolle kommunens olle.  </a:t>
            </a: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nb-NO" altLang="nb-NO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 og IP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Brukermedvirkning, i plenum, </a:t>
            </a: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hvordan ivaretar vi dette ?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Barn som pårørende ?</a:t>
            </a:r>
            <a:endParaRPr kumimoji="0" lang="nb-NO" altLang="nb-NO" sz="1600" b="0" i="0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Pårørendeinvolvering ?</a:t>
            </a:r>
            <a:endParaRPr kumimoji="0" lang="nb-NO" altLang="nb-NO" sz="1600" b="0" i="0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Hensikten med IP, og KE. gruppeoppgave ?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Hva er fordelen med og ha en fungerende KE ?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11.30 - 12.15     	</a:t>
            </a:r>
            <a:r>
              <a:rPr kumimoji="0" lang="nb-NO" altLang="nb-NO" sz="16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Lunch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12.15 - 13.00     	Arbeid med prosedyre for arbeid i kommunal sektor, 		samt hvilke verktøy som trengs.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Utarbeidelse rutine for lokalt arbeid.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449263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Utarbeidelse av rutine for KE 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13.00 – 13.15   	Pause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13.15 – 14.15   	Oppgaver og arbeid rundt IP arbeid. </a:t>
            </a:r>
            <a:b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nb-NO" altLang="nb-NO" sz="16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14.15 – 14.25     	Pause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nb-NO" altLang="nb-NO" sz="16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14.25 – 14 55     	Oppsummering og avslutning</a:t>
            </a:r>
            <a:endParaRPr kumimoji="0" lang="nb-NO" altLang="nb-NO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99" name="Freeform: Shape 9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6" descr="Treet, Aksje, Bitene I Puslespillet, Silhouette, Sammen">
            <a:extLst>
              <a:ext uri="{FF2B5EF4-FFF2-40B4-BE49-F238E27FC236}">
                <a16:creationId xmlns:a16="http://schemas.microsoft.com/office/drawing/2014/main" id="{41EE3CC4-FC38-4F50-89C5-326DA6372B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30" r="19037" b="2"/>
          <a:stretch/>
        </p:blipFill>
        <p:spPr bwMode="auto">
          <a:xfrm>
            <a:off x="6666460" y="-599330"/>
            <a:ext cx="6016674" cy="6252262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460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41D5AA-C167-47AA-9005-F1F39F8E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5026" y="534248"/>
            <a:ext cx="4888306" cy="1325563"/>
          </a:xfrm>
        </p:spPr>
        <p:txBody>
          <a:bodyPr>
            <a:normAutofit/>
          </a:bodyPr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Oppgave 1</a:t>
            </a:r>
          </a:p>
        </p:txBody>
      </p:sp>
      <p:sp>
        <p:nvSpPr>
          <p:cNvPr id="2052" name="Freeform: Shape 70">
            <a:extLst>
              <a:ext uri="{FF2B5EF4-FFF2-40B4-BE49-F238E27FC236}">
                <a16:creationId xmlns:a16="http://schemas.microsoft.com/office/drawing/2014/main" id="{B5809B1F-0726-44C0-B0A1-7FCE2A12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2560321" y="4232366"/>
            <a:ext cx="5610120" cy="2625634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53" name="Freeform: Shape 72">
            <a:extLst>
              <a:ext uri="{FF2B5EF4-FFF2-40B4-BE49-F238E27FC236}">
                <a16:creationId xmlns:a16="http://schemas.microsoft.com/office/drawing/2014/main" id="{26EE9A0B-C601-4E3F-8541-29CA20DE11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5904411" cy="4406393"/>
          </a:xfrm>
          <a:custGeom>
            <a:avLst/>
            <a:gdLst>
              <a:gd name="connsiteX0" fmla="*/ 2562355 w 6855833"/>
              <a:gd name="connsiteY0" fmla="*/ 0 h 5116428"/>
              <a:gd name="connsiteX1" fmla="*/ 6855833 w 6855833"/>
              <a:gd name="connsiteY1" fmla="*/ 4293479 h 5116428"/>
              <a:gd name="connsiteX2" fmla="*/ 6833667 w 6855833"/>
              <a:gd name="connsiteY2" fmla="*/ 4732462 h 5116428"/>
              <a:gd name="connsiteX3" fmla="*/ 6775067 w 6855833"/>
              <a:gd name="connsiteY3" fmla="*/ 5116428 h 5116428"/>
              <a:gd name="connsiteX4" fmla="*/ 0 w 6855833"/>
              <a:gd name="connsiteY4" fmla="*/ 5116428 h 5116428"/>
              <a:gd name="connsiteX5" fmla="*/ 0 w 6855833"/>
              <a:gd name="connsiteY5" fmla="*/ 854273 h 5116428"/>
              <a:gd name="connsiteX6" fmla="*/ 161831 w 6855833"/>
              <a:gd name="connsiteY6" fmla="*/ 733259 h 5116428"/>
              <a:gd name="connsiteX7" fmla="*/ 2562355 w 6855833"/>
              <a:gd name="connsiteY7" fmla="*/ 0 h 51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833" h="5116428">
                <a:moveTo>
                  <a:pt x="2562355" y="0"/>
                </a:moveTo>
                <a:cubicBezTo>
                  <a:pt x="4933578" y="0"/>
                  <a:pt x="6855833" y="1922255"/>
                  <a:pt x="6855833" y="4293479"/>
                </a:cubicBezTo>
                <a:cubicBezTo>
                  <a:pt x="6855833" y="4441680"/>
                  <a:pt x="6848324" y="4588128"/>
                  <a:pt x="6833667" y="4732462"/>
                </a:cubicBezTo>
                <a:lnTo>
                  <a:pt x="6775067" y="5116428"/>
                </a:lnTo>
                <a:lnTo>
                  <a:pt x="0" y="5116428"/>
                </a:lnTo>
                <a:lnTo>
                  <a:pt x="0" y="854273"/>
                </a:lnTo>
                <a:lnTo>
                  <a:pt x="161831" y="733259"/>
                </a:lnTo>
                <a:cubicBezTo>
                  <a:pt x="847074" y="270317"/>
                  <a:pt x="1673147" y="0"/>
                  <a:pt x="2562355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0" name="Picture 2" descr="Treet, Aksje, Bitene I Puslespillet, Silhouette, Sammen">
            <a:extLst>
              <a:ext uri="{FF2B5EF4-FFF2-40B4-BE49-F238E27FC236}">
                <a16:creationId xmlns:a16="http://schemas.microsoft.com/office/drawing/2014/main" id="{EEEAD30B-F6D5-47EB-93A9-28337C7300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" r="5484" b="-1"/>
          <a:stretch/>
        </p:blipFill>
        <p:spPr bwMode="auto">
          <a:xfrm>
            <a:off x="1" y="10"/>
            <a:ext cx="5681097" cy="4151910"/>
          </a:xfrm>
          <a:custGeom>
            <a:avLst/>
            <a:gdLst/>
            <a:ahLst/>
            <a:cxnLst/>
            <a:rect l="l" t="t" r="r" b="b"/>
            <a:pathLst>
              <a:path w="5681097" h="4151920">
                <a:moveTo>
                  <a:pt x="0" y="0"/>
                </a:moveTo>
                <a:lnTo>
                  <a:pt x="5611423" y="0"/>
                </a:lnTo>
                <a:lnTo>
                  <a:pt x="5663241" y="339527"/>
                </a:lnTo>
                <a:cubicBezTo>
                  <a:pt x="5675049" y="455800"/>
                  <a:pt x="5681097" y="573775"/>
                  <a:pt x="5681097" y="693164"/>
                </a:cubicBezTo>
                <a:cubicBezTo>
                  <a:pt x="5681097" y="2603383"/>
                  <a:pt x="4132560" y="4151920"/>
                  <a:pt x="2222343" y="4151920"/>
                </a:cubicBezTo>
                <a:cubicBezTo>
                  <a:pt x="1386622" y="4151920"/>
                  <a:pt x="620129" y="3855520"/>
                  <a:pt x="22252" y="3362108"/>
                </a:cubicBezTo>
                <a:lnTo>
                  <a:pt x="0" y="334188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7D1C86F-26BB-48D6-BBA3-DC912A55A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2" y="2009941"/>
            <a:ext cx="4884189" cy="2438869"/>
          </a:xfrm>
        </p:spPr>
        <p:txBody>
          <a:bodyPr anchor="t">
            <a:normAutofit/>
          </a:bodyPr>
          <a:lstStyle/>
          <a:p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Arbeid med prosedyre for arbeid i kommunal sektor, samt hvilke verktøy som trengs.</a:t>
            </a:r>
          </a:p>
          <a:p>
            <a:endParaRPr lang="nb-NO" sz="14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Utarbeid en risikovurdering, med fokus på samfunns og kommune økonomi, i forhold til og ikke kunne koordinere tjenestene.</a:t>
            </a:r>
          </a:p>
          <a:p>
            <a:endParaRPr lang="nb-NO" sz="14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Ordlyden i Risikoanalysen er:</a:t>
            </a:r>
          </a:p>
          <a:p>
            <a:pPr lvl="1"/>
            <a:r>
              <a:rPr lang="nb-NO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Mangler koordinerende mangler oversikt.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95BB7D-9D17-4440-BE9F-42E06398D8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112" r="-2" b="12704"/>
          <a:stretch/>
        </p:blipFill>
        <p:spPr>
          <a:xfrm>
            <a:off x="2785874" y="4448810"/>
            <a:ext cx="5148922" cy="2409190"/>
          </a:xfrm>
          <a:custGeom>
            <a:avLst/>
            <a:gdLst/>
            <a:ahLst/>
            <a:cxnLst/>
            <a:rect l="l" t="t" r="r" b="b"/>
            <a:pathLst>
              <a:path w="5148922" h="2409190">
                <a:moveTo>
                  <a:pt x="2574461" y="0"/>
                </a:moveTo>
                <a:cubicBezTo>
                  <a:pt x="3911983" y="0"/>
                  <a:pt x="5012087" y="1016507"/>
                  <a:pt x="5144375" y="2319127"/>
                </a:cubicBezTo>
                <a:lnTo>
                  <a:pt x="5148922" y="2409190"/>
                </a:lnTo>
                <a:lnTo>
                  <a:pt x="0" y="2409190"/>
                </a:lnTo>
                <a:lnTo>
                  <a:pt x="4548" y="2319127"/>
                </a:lnTo>
                <a:cubicBezTo>
                  <a:pt x="136837" y="1016507"/>
                  <a:pt x="1236939" y="0"/>
                  <a:pt x="257446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51824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BEFC13-FE30-4ECF-A8BB-F6492A507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099" y="1396289"/>
            <a:ext cx="4249006" cy="1325563"/>
          </a:xfrm>
        </p:spPr>
        <p:txBody>
          <a:bodyPr>
            <a:normAutofit/>
          </a:bodyPr>
          <a:lstStyle/>
          <a:p>
            <a:r>
              <a:rPr lang="nb-NO" b="1" dirty="0">
                <a:solidFill>
                  <a:schemeClr val="accent2">
                    <a:lumMod val="75000"/>
                  </a:schemeClr>
                </a:solidFill>
              </a:rPr>
              <a:t>Oppgave 2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9F08851-B85D-4DEE-8DA1-90259EADD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4" y="2871982"/>
            <a:ext cx="4245428" cy="3181684"/>
          </a:xfrm>
        </p:spPr>
        <p:txBody>
          <a:bodyPr anchor="t">
            <a:normAutofit/>
          </a:bodyPr>
          <a:lstStyle/>
          <a:p>
            <a:r>
              <a:rPr lang="nb-NO" sz="1800"/>
              <a:t>Kort rutine</a:t>
            </a:r>
          </a:p>
          <a:p>
            <a:r>
              <a:rPr lang="nb-NO" sz="1800"/>
              <a:t>Hvem tildeler/godkjenner</a:t>
            </a:r>
          </a:p>
          <a:p>
            <a:r>
              <a:rPr lang="nb-NO" sz="1800"/>
              <a:t>Hvem har ansvar for koordinatorer</a:t>
            </a:r>
          </a:p>
          <a:p>
            <a:r>
              <a:rPr lang="nb-NO" sz="1800"/>
              <a:t>Hvilket verktøy benyttes</a:t>
            </a:r>
          </a:p>
          <a:p>
            <a:r>
              <a:rPr lang="nb-NO" sz="1800"/>
              <a:t>Hvordan sikre alle sektorers deltakelse?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86541C6-61B1-4DAA-B57A-EAF3F24F0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933310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Puzzle, Puslespill, Aksje, 3D, Oppgave, Løsning">
            <a:extLst>
              <a:ext uri="{FF2B5EF4-FFF2-40B4-BE49-F238E27FC236}">
                <a16:creationId xmlns:a16="http://schemas.microsoft.com/office/drawing/2014/main" id="{B409BCDC-7A4D-4D90-A487-D869F52675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6"/>
          <a:stretch/>
        </p:blipFill>
        <p:spPr bwMode="auto">
          <a:xfrm>
            <a:off x="5142944" y="3"/>
            <a:ext cx="6069184" cy="2839783"/>
          </a:xfrm>
          <a:custGeom>
            <a:avLst/>
            <a:gdLst/>
            <a:ahLst/>
            <a:cxnLst/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3" y="106160"/>
                </a:lnTo>
                <a:cubicBezTo>
                  <a:pt x="5907891" y="1641596"/>
                  <a:pt x="4611168" y="2839783"/>
                  <a:pt x="3034592" y="2839783"/>
                </a:cubicBezTo>
                <a:cubicBezTo>
                  <a:pt x="1458016" y="2839783"/>
                  <a:pt x="161292" y="1641596"/>
                  <a:pt x="5360" y="10616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71750011-2006-46BB-AFDE-C6E461752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93989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4" descr="Treet, Aksje, Bitene I Puslespillet, Silhouette, Sammen">
            <a:extLst>
              <a:ext uri="{FF2B5EF4-FFF2-40B4-BE49-F238E27FC236}">
                <a16:creationId xmlns:a16="http://schemas.microsoft.com/office/drawing/2014/main" id="{1C7CE641-B585-4B48-BD28-406FE25E56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5" r="6439" b="-1"/>
          <a:stretch/>
        </p:blipFill>
        <p:spPr bwMode="auto">
          <a:xfrm>
            <a:off x="7190587" y="3124784"/>
            <a:ext cx="5001415" cy="3733214"/>
          </a:xfrm>
          <a:custGeom>
            <a:avLst/>
            <a:gdLst/>
            <a:ahLst/>
            <a:cxnLst/>
            <a:rect l="l" t="t" r="r" b="b"/>
            <a:pathLst>
              <a:path w="5001415" h="3733214">
                <a:moveTo>
                  <a:pt x="3044952" y="0"/>
                </a:moveTo>
                <a:cubicBezTo>
                  <a:pt x="3780687" y="0"/>
                  <a:pt x="4455477" y="260939"/>
                  <a:pt x="4981824" y="695319"/>
                </a:cubicBezTo>
                <a:lnTo>
                  <a:pt x="5001415" y="713124"/>
                </a:lnTo>
                <a:lnTo>
                  <a:pt x="5001415" y="3733214"/>
                </a:lnTo>
                <a:lnTo>
                  <a:pt x="81043" y="3733214"/>
                </a:lnTo>
                <a:lnTo>
                  <a:pt x="61862" y="3658617"/>
                </a:lnTo>
                <a:cubicBezTo>
                  <a:pt x="21301" y="3460397"/>
                  <a:pt x="0" y="3255162"/>
                  <a:pt x="0" y="3044952"/>
                </a:cubicBezTo>
                <a:cubicBezTo>
                  <a:pt x="0" y="1363271"/>
                  <a:pt x="1363271" y="0"/>
                  <a:pt x="3044952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704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257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Koordinerende enhet</vt:lpstr>
      <vt:lpstr>Program for dagen</vt:lpstr>
      <vt:lpstr>Oppgave 1</vt:lpstr>
      <vt:lpstr>Oppgave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Koordinerende enhet</dc:title>
  <dc:creator>Ørjan Kristensen</dc:creator>
  <cp:lastModifiedBy>Ørjan Kristensen</cp:lastModifiedBy>
  <cp:revision>1</cp:revision>
  <dcterms:created xsi:type="dcterms:W3CDTF">2020-09-17T08:48:12Z</dcterms:created>
  <dcterms:modified xsi:type="dcterms:W3CDTF">2020-09-17T08:58:30Z</dcterms:modified>
</cp:coreProperties>
</file>