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1" r:id="rId5"/>
    <p:sldId id="257" r:id="rId6"/>
    <p:sldId id="293" r:id="rId7"/>
    <p:sldId id="281" r:id="rId8"/>
    <p:sldId id="280" r:id="rId9"/>
    <p:sldId id="291" r:id="rId10"/>
    <p:sldId id="287" r:id="rId11"/>
    <p:sldId id="298" r:id="rId12"/>
    <p:sldId id="299" r:id="rId13"/>
    <p:sldId id="300" r:id="rId14"/>
    <p:sldId id="284" r:id="rId15"/>
    <p:sldId id="292" r:id="rId16"/>
    <p:sldId id="297" r:id="rId17"/>
    <p:sldId id="27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BA15D-C44E-4A3D-A820-5BB90B61700A}" v="3" dt="2020-02-26T19:43:54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rjan Kristensen" userId="f4a56457-1615-48bb-b59c-0d37462033e1" providerId="ADAL" clId="{EA0BA15D-C44E-4A3D-A820-5BB90B61700A}"/>
    <pc:docChg chg="custSel modSld">
      <pc:chgData name="Ørjan Kristensen" userId="f4a56457-1615-48bb-b59c-0d37462033e1" providerId="ADAL" clId="{EA0BA15D-C44E-4A3D-A820-5BB90B61700A}" dt="2020-02-26T19:44:23.156" v="171" actId="14100"/>
      <pc:docMkLst>
        <pc:docMk/>
      </pc:docMkLst>
      <pc:sldChg chg="modSp mod">
        <pc:chgData name="Ørjan Kristensen" userId="f4a56457-1615-48bb-b59c-0d37462033e1" providerId="ADAL" clId="{EA0BA15D-C44E-4A3D-A820-5BB90B61700A}" dt="2020-02-26T19:44:23.156" v="171" actId="14100"/>
        <pc:sldMkLst>
          <pc:docMk/>
          <pc:sldMk cId="4081896212" sldId="280"/>
        </pc:sldMkLst>
        <pc:spChg chg="mod">
          <ac:chgData name="Ørjan Kristensen" userId="f4a56457-1615-48bb-b59c-0d37462033e1" providerId="ADAL" clId="{EA0BA15D-C44E-4A3D-A820-5BB90B61700A}" dt="2020-02-26T19:44:23.156" v="171" actId="14100"/>
          <ac:spMkLst>
            <pc:docMk/>
            <pc:sldMk cId="4081896212" sldId="280"/>
            <ac:spMk id="3" creationId="{00000000-0000-0000-0000-000000000000}"/>
          </ac:spMkLst>
        </pc:spChg>
      </pc:sldChg>
      <pc:sldChg chg="modSp mod">
        <pc:chgData name="Ørjan Kristensen" userId="f4a56457-1615-48bb-b59c-0d37462033e1" providerId="ADAL" clId="{EA0BA15D-C44E-4A3D-A820-5BB90B61700A}" dt="2020-02-26T19:41:02.751" v="32" actId="20577"/>
        <pc:sldMkLst>
          <pc:docMk/>
          <pc:sldMk cId="3875290478" sldId="281"/>
        </pc:sldMkLst>
        <pc:spChg chg="mod">
          <ac:chgData name="Ørjan Kristensen" userId="f4a56457-1615-48bb-b59c-0d37462033e1" providerId="ADAL" clId="{EA0BA15D-C44E-4A3D-A820-5BB90B61700A}" dt="2020-02-26T19:41:02.751" v="32" actId="20577"/>
          <ac:spMkLst>
            <pc:docMk/>
            <pc:sldMk cId="3875290478" sldId="281"/>
            <ac:spMk id="3" creationId="{00000000-0000-0000-0000-000000000000}"/>
          </ac:spMkLst>
        </pc:spChg>
      </pc:sldChg>
      <pc:sldChg chg="modSp mod">
        <pc:chgData name="Ørjan Kristensen" userId="f4a56457-1615-48bb-b59c-0d37462033e1" providerId="ADAL" clId="{EA0BA15D-C44E-4A3D-A820-5BB90B61700A}" dt="2020-02-26T19:44:01.091" v="168" actId="20577"/>
        <pc:sldMkLst>
          <pc:docMk/>
          <pc:sldMk cId="4000142190" sldId="297"/>
        </pc:sldMkLst>
        <pc:spChg chg="mod">
          <ac:chgData name="Ørjan Kristensen" userId="f4a56457-1615-48bb-b59c-0d37462033e1" providerId="ADAL" clId="{EA0BA15D-C44E-4A3D-A820-5BB90B61700A}" dt="2020-02-26T19:44:01.091" v="168" actId="20577"/>
          <ac:spMkLst>
            <pc:docMk/>
            <pc:sldMk cId="4000142190" sldId="297"/>
            <ac:spMk id="2" creationId="{00000000-0000-0000-0000-000000000000}"/>
          </ac:spMkLst>
        </pc:spChg>
        <pc:spChg chg="mod">
          <ac:chgData name="Ørjan Kristensen" userId="f4a56457-1615-48bb-b59c-0d37462033e1" providerId="ADAL" clId="{EA0BA15D-C44E-4A3D-A820-5BB90B61700A}" dt="2020-02-26T19:43:54.732" v="167" actId="20578"/>
          <ac:spMkLst>
            <pc:docMk/>
            <pc:sldMk cId="4000142190" sldId="29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057EF-168D-4EB2-83F3-D3CBB871B3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A713A7-11BA-4F54-A18B-4D9488BD642F}">
      <dgm:prSet/>
      <dgm:spPr/>
      <dgm:t>
        <a:bodyPr/>
        <a:lstStyle/>
        <a:p>
          <a:r>
            <a:rPr lang="nb-NO" dirty="0"/>
            <a:t>Fylkesmannen har fra 2011 støttet prosjektet med ca. 600.000 kr. pr. år</a:t>
          </a:r>
          <a:endParaRPr lang="en-US" dirty="0"/>
        </a:p>
      </dgm:t>
    </dgm:pt>
    <dgm:pt modelId="{121DA1BC-4C1F-4391-80F9-00E59505183A}" type="parTrans" cxnId="{88CE6C30-C823-4240-AEA4-84C5CBD55EC7}">
      <dgm:prSet/>
      <dgm:spPr/>
      <dgm:t>
        <a:bodyPr/>
        <a:lstStyle/>
        <a:p>
          <a:endParaRPr lang="en-US"/>
        </a:p>
      </dgm:t>
    </dgm:pt>
    <dgm:pt modelId="{D6CF604A-9AD5-4047-AB39-8D05666AEE37}" type="sibTrans" cxnId="{88CE6C30-C823-4240-AEA4-84C5CBD55EC7}">
      <dgm:prSet/>
      <dgm:spPr/>
      <dgm:t>
        <a:bodyPr/>
        <a:lstStyle/>
        <a:p>
          <a:endParaRPr lang="en-US"/>
        </a:p>
      </dgm:t>
    </dgm:pt>
    <dgm:pt modelId="{C4421D8D-EFFF-40A5-B704-08A0A73F088E}">
      <dgm:prSet/>
      <dgm:spPr/>
      <dgm:t>
        <a:bodyPr/>
        <a:lstStyle/>
        <a:p>
          <a:r>
            <a:rPr lang="nb-NO" dirty="0"/>
            <a:t>Vi har utviklet selv, gjennom mye prøving</a:t>
          </a:r>
          <a:br>
            <a:rPr lang="nb-NO" dirty="0"/>
          </a:br>
          <a:r>
            <a:rPr lang="nb-NO" dirty="0"/>
            <a:t> og feiling</a:t>
          </a:r>
          <a:endParaRPr lang="en-US" dirty="0"/>
        </a:p>
      </dgm:t>
    </dgm:pt>
    <dgm:pt modelId="{F467D9FB-1311-45E6-90E5-705E50FE9AED}" type="parTrans" cxnId="{D0BBAB6B-5B7A-465C-A86C-ED43A7ACA004}">
      <dgm:prSet/>
      <dgm:spPr/>
      <dgm:t>
        <a:bodyPr/>
        <a:lstStyle/>
        <a:p>
          <a:endParaRPr lang="en-US"/>
        </a:p>
      </dgm:t>
    </dgm:pt>
    <dgm:pt modelId="{B3FB152A-CAAC-4070-A883-91DEE1EC6F95}" type="sibTrans" cxnId="{D0BBAB6B-5B7A-465C-A86C-ED43A7ACA004}">
      <dgm:prSet/>
      <dgm:spPr/>
      <dgm:t>
        <a:bodyPr/>
        <a:lstStyle/>
        <a:p>
          <a:endParaRPr lang="en-US"/>
        </a:p>
      </dgm:t>
    </dgm:pt>
    <dgm:pt modelId="{62BBCB48-2309-445C-96A3-9913023C9780}">
      <dgm:prSet/>
      <dgm:spPr/>
      <dgm:t>
        <a:bodyPr/>
        <a:lstStyle/>
        <a:p>
          <a:r>
            <a:rPr lang="nb-NO"/>
            <a:t>Vi har vunnet 2 priser, Fornyingsprisen fra Fylkesmannen og beste utstiller på Sykepleierkonferansen</a:t>
          </a:r>
          <a:endParaRPr lang="en-US"/>
        </a:p>
      </dgm:t>
    </dgm:pt>
    <dgm:pt modelId="{3FFF14AA-2DED-4BCB-BD19-F4203DCCE385}" type="parTrans" cxnId="{4A49FFFE-B798-4EAC-8E62-3351E32F398D}">
      <dgm:prSet/>
      <dgm:spPr/>
      <dgm:t>
        <a:bodyPr/>
        <a:lstStyle/>
        <a:p>
          <a:endParaRPr lang="en-US"/>
        </a:p>
      </dgm:t>
    </dgm:pt>
    <dgm:pt modelId="{AABA1EB6-8DAE-46FB-87AA-5400AB704A5B}" type="sibTrans" cxnId="{4A49FFFE-B798-4EAC-8E62-3351E32F398D}">
      <dgm:prSet/>
      <dgm:spPr/>
      <dgm:t>
        <a:bodyPr/>
        <a:lstStyle/>
        <a:p>
          <a:endParaRPr lang="en-US"/>
        </a:p>
      </dgm:t>
    </dgm:pt>
    <dgm:pt modelId="{3DC36ECD-C176-4665-AE0F-B373CAE400FB}">
      <dgm:prSet/>
      <dgm:spPr/>
      <dgm:t>
        <a:bodyPr/>
        <a:lstStyle/>
        <a:p>
          <a:r>
            <a:rPr lang="nb-NO"/>
            <a:t>Vi var ferdige med prosjektet høsten 2017. </a:t>
          </a:r>
          <a:endParaRPr lang="en-US"/>
        </a:p>
      </dgm:t>
    </dgm:pt>
    <dgm:pt modelId="{3FFCB006-C3C7-433A-931C-3087E0958745}" type="parTrans" cxnId="{83EAC009-22E7-4DC8-B90B-3CFC8961AEDD}">
      <dgm:prSet/>
      <dgm:spPr/>
      <dgm:t>
        <a:bodyPr/>
        <a:lstStyle/>
        <a:p>
          <a:endParaRPr lang="en-US"/>
        </a:p>
      </dgm:t>
    </dgm:pt>
    <dgm:pt modelId="{D8A29A11-CD28-4886-ABAA-E947AA2E7A75}" type="sibTrans" cxnId="{83EAC009-22E7-4DC8-B90B-3CFC8961AEDD}">
      <dgm:prSet/>
      <dgm:spPr/>
      <dgm:t>
        <a:bodyPr/>
        <a:lstStyle/>
        <a:p>
          <a:endParaRPr lang="en-US"/>
        </a:p>
      </dgm:t>
    </dgm:pt>
    <dgm:pt modelId="{323A852C-CA64-4D20-9652-C9F238E11FC5}">
      <dgm:prSet/>
      <dgm:spPr/>
      <dgm:t>
        <a:bodyPr/>
        <a:lstStyle/>
        <a:p>
          <a:r>
            <a:rPr lang="nb-NO" dirty="0"/>
            <a:t>Juni 2018 ble Digipro-helse AS startet av Beiarn kommune.</a:t>
          </a:r>
          <a:endParaRPr lang="en-US" dirty="0"/>
        </a:p>
      </dgm:t>
    </dgm:pt>
    <dgm:pt modelId="{18BBF6CB-C8E0-4C29-80AB-6AC28232F64D}" type="parTrans" cxnId="{62D79A03-8D8B-490E-8DB9-3754477A118F}">
      <dgm:prSet/>
      <dgm:spPr/>
      <dgm:t>
        <a:bodyPr/>
        <a:lstStyle/>
        <a:p>
          <a:endParaRPr lang="en-US"/>
        </a:p>
      </dgm:t>
    </dgm:pt>
    <dgm:pt modelId="{01BD602E-535B-4254-B84C-DDAF42335A1E}" type="sibTrans" cxnId="{62D79A03-8D8B-490E-8DB9-3754477A118F}">
      <dgm:prSet/>
      <dgm:spPr/>
      <dgm:t>
        <a:bodyPr/>
        <a:lstStyle/>
        <a:p>
          <a:endParaRPr lang="en-US"/>
        </a:p>
      </dgm:t>
    </dgm:pt>
    <dgm:pt modelId="{62502E51-3F1E-4C40-884E-DB1A39AF93A1}">
      <dgm:prSet/>
      <dgm:spPr/>
      <dgm:t>
        <a:bodyPr/>
        <a:lstStyle/>
        <a:p>
          <a:r>
            <a:rPr lang="nb-NO"/>
            <a:t>Signerte avtaler med 9 kommuner i 2018</a:t>
          </a:r>
          <a:endParaRPr lang="en-US"/>
        </a:p>
      </dgm:t>
    </dgm:pt>
    <dgm:pt modelId="{205189CC-0459-4264-88EA-2411CF50A354}" type="parTrans" cxnId="{6F9D842C-5C71-429B-BB89-195C8BADC7F8}">
      <dgm:prSet/>
      <dgm:spPr/>
      <dgm:t>
        <a:bodyPr/>
        <a:lstStyle/>
        <a:p>
          <a:endParaRPr lang="en-US"/>
        </a:p>
      </dgm:t>
    </dgm:pt>
    <dgm:pt modelId="{A3ADB350-1726-47A4-BD0A-A32F3FC386AA}" type="sibTrans" cxnId="{6F9D842C-5C71-429B-BB89-195C8BADC7F8}">
      <dgm:prSet/>
      <dgm:spPr/>
      <dgm:t>
        <a:bodyPr/>
        <a:lstStyle/>
        <a:p>
          <a:endParaRPr lang="en-US"/>
        </a:p>
      </dgm:t>
    </dgm:pt>
    <dgm:pt modelId="{893573F3-94BC-4681-92EC-43BC1718DD0F}" type="pres">
      <dgm:prSet presAssocID="{707057EF-168D-4EB2-83F3-D3CBB871B3AA}" presName="Name0" presStyleCnt="0">
        <dgm:presLayoutVars>
          <dgm:dir/>
          <dgm:resizeHandles val="exact"/>
        </dgm:presLayoutVars>
      </dgm:prSet>
      <dgm:spPr/>
    </dgm:pt>
    <dgm:pt modelId="{477232D1-531B-4E09-999B-42FD306D26CC}" type="pres">
      <dgm:prSet presAssocID="{7DA713A7-11BA-4F54-A18B-4D9488BD642F}" presName="node" presStyleLbl="node1" presStyleIdx="0" presStyleCnt="6">
        <dgm:presLayoutVars>
          <dgm:bulletEnabled val="1"/>
        </dgm:presLayoutVars>
      </dgm:prSet>
      <dgm:spPr/>
    </dgm:pt>
    <dgm:pt modelId="{E7FC963E-62B2-4F4A-B069-808FF8B311A8}" type="pres">
      <dgm:prSet presAssocID="{D6CF604A-9AD5-4047-AB39-8D05666AEE37}" presName="sibTrans" presStyleLbl="sibTrans1D1" presStyleIdx="0" presStyleCnt="5"/>
      <dgm:spPr/>
    </dgm:pt>
    <dgm:pt modelId="{A79F7146-1099-4A03-AF74-167F2CDC9202}" type="pres">
      <dgm:prSet presAssocID="{D6CF604A-9AD5-4047-AB39-8D05666AEE37}" presName="connectorText" presStyleLbl="sibTrans1D1" presStyleIdx="0" presStyleCnt="5"/>
      <dgm:spPr/>
    </dgm:pt>
    <dgm:pt modelId="{A90943A3-ADC5-426E-ABDF-4BCACC8A155B}" type="pres">
      <dgm:prSet presAssocID="{C4421D8D-EFFF-40A5-B704-08A0A73F088E}" presName="node" presStyleLbl="node1" presStyleIdx="1" presStyleCnt="6">
        <dgm:presLayoutVars>
          <dgm:bulletEnabled val="1"/>
        </dgm:presLayoutVars>
      </dgm:prSet>
      <dgm:spPr/>
    </dgm:pt>
    <dgm:pt modelId="{56BCB224-4390-4FDD-827D-5B2804D8881D}" type="pres">
      <dgm:prSet presAssocID="{B3FB152A-CAAC-4070-A883-91DEE1EC6F95}" presName="sibTrans" presStyleLbl="sibTrans1D1" presStyleIdx="1" presStyleCnt="5"/>
      <dgm:spPr/>
    </dgm:pt>
    <dgm:pt modelId="{50F3011E-6DA4-4B55-AAD6-0FDB13129130}" type="pres">
      <dgm:prSet presAssocID="{B3FB152A-CAAC-4070-A883-91DEE1EC6F95}" presName="connectorText" presStyleLbl="sibTrans1D1" presStyleIdx="1" presStyleCnt="5"/>
      <dgm:spPr/>
    </dgm:pt>
    <dgm:pt modelId="{BAC0F09B-EA53-46CD-8A80-00DEABB5EA9F}" type="pres">
      <dgm:prSet presAssocID="{62BBCB48-2309-445C-96A3-9913023C9780}" presName="node" presStyleLbl="node1" presStyleIdx="2" presStyleCnt="6">
        <dgm:presLayoutVars>
          <dgm:bulletEnabled val="1"/>
        </dgm:presLayoutVars>
      </dgm:prSet>
      <dgm:spPr/>
    </dgm:pt>
    <dgm:pt modelId="{15CF606F-8DE6-4354-914C-9CCF27C541E0}" type="pres">
      <dgm:prSet presAssocID="{AABA1EB6-8DAE-46FB-87AA-5400AB704A5B}" presName="sibTrans" presStyleLbl="sibTrans1D1" presStyleIdx="2" presStyleCnt="5"/>
      <dgm:spPr/>
    </dgm:pt>
    <dgm:pt modelId="{E5F8615E-8D8A-4D4B-9D18-8D7777863747}" type="pres">
      <dgm:prSet presAssocID="{AABA1EB6-8DAE-46FB-87AA-5400AB704A5B}" presName="connectorText" presStyleLbl="sibTrans1D1" presStyleIdx="2" presStyleCnt="5"/>
      <dgm:spPr/>
    </dgm:pt>
    <dgm:pt modelId="{336D931F-AD76-40F8-B0BD-2A8BAD865F51}" type="pres">
      <dgm:prSet presAssocID="{3DC36ECD-C176-4665-AE0F-B373CAE400FB}" presName="node" presStyleLbl="node1" presStyleIdx="3" presStyleCnt="6">
        <dgm:presLayoutVars>
          <dgm:bulletEnabled val="1"/>
        </dgm:presLayoutVars>
      </dgm:prSet>
      <dgm:spPr/>
    </dgm:pt>
    <dgm:pt modelId="{E7992F46-E6AA-4534-8D27-26B17B1DC330}" type="pres">
      <dgm:prSet presAssocID="{D8A29A11-CD28-4886-ABAA-E947AA2E7A75}" presName="sibTrans" presStyleLbl="sibTrans1D1" presStyleIdx="3" presStyleCnt="5"/>
      <dgm:spPr/>
    </dgm:pt>
    <dgm:pt modelId="{EA658F07-E437-4C8D-8F89-C24274FD7E9A}" type="pres">
      <dgm:prSet presAssocID="{D8A29A11-CD28-4886-ABAA-E947AA2E7A75}" presName="connectorText" presStyleLbl="sibTrans1D1" presStyleIdx="3" presStyleCnt="5"/>
      <dgm:spPr/>
    </dgm:pt>
    <dgm:pt modelId="{7369242F-2268-427C-A75C-92E9D2787293}" type="pres">
      <dgm:prSet presAssocID="{323A852C-CA64-4D20-9652-C9F238E11FC5}" presName="node" presStyleLbl="node1" presStyleIdx="4" presStyleCnt="6">
        <dgm:presLayoutVars>
          <dgm:bulletEnabled val="1"/>
        </dgm:presLayoutVars>
      </dgm:prSet>
      <dgm:spPr/>
    </dgm:pt>
    <dgm:pt modelId="{7B00A9B4-3CCE-4149-AE22-AD1FB710E864}" type="pres">
      <dgm:prSet presAssocID="{01BD602E-535B-4254-B84C-DDAF42335A1E}" presName="sibTrans" presStyleLbl="sibTrans1D1" presStyleIdx="4" presStyleCnt="5"/>
      <dgm:spPr/>
    </dgm:pt>
    <dgm:pt modelId="{8F878727-2D38-45C2-8401-A3FED0E376C6}" type="pres">
      <dgm:prSet presAssocID="{01BD602E-535B-4254-B84C-DDAF42335A1E}" presName="connectorText" presStyleLbl="sibTrans1D1" presStyleIdx="4" presStyleCnt="5"/>
      <dgm:spPr/>
    </dgm:pt>
    <dgm:pt modelId="{61481B4F-CC9F-4418-8A59-B0A96B852ED9}" type="pres">
      <dgm:prSet presAssocID="{62502E51-3F1E-4C40-884E-DB1A39AF93A1}" presName="node" presStyleLbl="node1" presStyleIdx="5" presStyleCnt="6">
        <dgm:presLayoutVars>
          <dgm:bulletEnabled val="1"/>
        </dgm:presLayoutVars>
      </dgm:prSet>
      <dgm:spPr/>
    </dgm:pt>
  </dgm:ptLst>
  <dgm:cxnLst>
    <dgm:cxn modelId="{62D79A03-8D8B-490E-8DB9-3754477A118F}" srcId="{707057EF-168D-4EB2-83F3-D3CBB871B3AA}" destId="{323A852C-CA64-4D20-9652-C9F238E11FC5}" srcOrd="4" destOrd="0" parTransId="{18BBF6CB-C8E0-4C29-80AB-6AC28232F64D}" sibTransId="{01BD602E-535B-4254-B84C-DDAF42335A1E}"/>
    <dgm:cxn modelId="{8ACB6108-5A5C-4522-81D3-E3B06B62C492}" type="presOf" srcId="{B3FB152A-CAAC-4070-A883-91DEE1EC6F95}" destId="{56BCB224-4390-4FDD-827D-5B2804D8881D}" srcOrd="0" destOrd="0" presId="urn:microsoft.com/office/officeart/2016/7/layout/RepeatingBendingProcessNew"/>
    <dgm:cxn modelId="{83EAC009-22E7-4DC8-B90B-3CFC8961AEDD}" srcId="{707057EF-168D-4EB2-83F3-D3CBB871B3AA}" destId="{3DC36ECD-C176-4665-AE0F-B373CAE400FB}" srcOrd="3" destOrd="0" parTransId="{3FFCB006-C3C7-433A-931C-3087E0958745}" sibTransId="{D8A29A11-CD28-4886-ABAA-E947AA2E7A75}"/>
    <dgm:cxn modelId="{C637BF17-0A10-4441-A23F-436CCF0CDFBE}" type="presOf" srcId="{7DA713A7-11BA-4F54-A18B-4D9488BD642F}" destId="{477232D1-531B-4E09-999B-42FD306D26CC}" srcOrd="0" destOrd="0" presId="urn:microsoft.com/office/officeart/2016/7/layout/RepeatingBendingProcessNew"/>
    <dgm:cxn modelId="{3882FD1B-C9B8-4AE2-A597-BDD33AD0CF11}" type="presOf" srcId="{AABA1EB6-8DAE-46FB-87AA-5400AB704A5B}" destId="{15CF606F-8DE6-4354-914C-9CCF27C541E0}" srcOrd="0" destOrd="0" presId="urn:microsoft.com/office/officeart/2016/7/layout/RepeatingBendingProcessNew"/>
    <dgm:cxn modelId="{69ADD51F-D790-4677-A19A-0222B9092848}" type="presOf" srcId="{01BD602E-535B-4254-B84C-DDAF42335A1E}" destId="{7B00A9B4-3CCE-4149-AE22-AD1FB710E864}" srcOrd="0" destOrd="0" presId="urn:microsoft.com/office/officeart/2016/7/layout/RepeatingBendingProcessNew"/>
    <dgm:cxn modelId="{6F9D842C-5C71-429B-BB89-195C8BADC7F8}" srcId="{707057EF-168D-4EB2-83F3-D3CBB871B3AA}" destId="{62502E51-3F1E-4C40-884E-DB1A39AF93A1}" srcOrd="5" destOrd="0" parTransId="{205189CC-0459-4264-88EA-2411CF50A354}" sibTransId="{A3ADB350-1726-47A4-BD0A-A32F3FC386AA}"/>
    <dgm:cxn modelId="{3DE1102F-BB8D-4A1E-B866-7E810D4D129F}" type="presOf" srcId="{01BD602E-535B-4254-B84C-DDAF42335A1E}" destId="{8F878727-2D38-45C2-8401-A3FED0E376C6}" srcOrd="1" destOrd="0" presId="urn:microsoft.com/office/officeart/2016/7/layout/RepeatingBendingProcessNew"/>
    <dgm:cxn modelId="{88CE6C30-C823-4240-AEA4-84C5CBD55EC7}" srcId="{707057EF-168D-4EB2-83F3-D3CBB871B3AA}" destId="{7DA713A7-11BA-4F54-A18B-4D9488BD642F}" srcOrd="0" destOrd="0" parTransId="{121DA1BC-4C1F-4391-80F9-00E59505183A}" sibTransId="{D6CF604A-9AD5-4047-AB39-8D05666AEE37}"/>
    <dgm:cxn modelId="{B98B0B46-25BD-40AB-A08A-0BACBC2DDE88}" type="presOf" srcId="{323A852C-CA64-4D20-9652-C9F238E11FC5}" destId="{7369242F-2268-427C-A75C-92E9D2787293}" srcOrd="0" destOrd="0" presId="urn:microsoft.com/office/officeart/2016/7/layout/RepeatingBendingProcessNew"/>
    <dgm:cxn modelId="{D0BBAB6B-5B7A-465C-A86C-ED43A7ACA004}" srcId="{707057EF-168D-4EB2-83F3-D3CBB871B3AA}" destId="{C4421D8D-EFFF-40A5-B704-08A0A73F088E}" srcOrd="1" destOrd="0" parTransId="{F467D9FB-1311-45E6-90E5-705E50FE9AED}" sibTransId="{B3FB152A-CAAC-4070-A883-91DEE1EC6F95}"/>
    <dgm:cxn modelId="{52DCAC70-5BE4-41B3-BED2-C6860115243F}" type="presOf" srcId="{3DC36ECD-C176-4665-AE0F-B373CAE400FB}" destId="{336D931F-AD76-40F8-B0BD-2A8BAD865F51}" srcOrd="0" destOrd="0" presId="urn:microsoft.com/office/officeart/2016/7/layout/RepeatingBendingProcessNew"/>
    <dgm:cxn modelId="{ABB03B71-2FBB-4962-AEC8-D91F83BE819D}" type="presOf" srcId="{B3FB152A-CAAC-4070-A883-91DEE1EC6F95}" destId="{50F3011E-6DA4-4B55-AAD6-0FDB13129130}" srcOrd="1" destOrd="0" presId="urn:microsoft.com/office/officeart/2016/7/layout/RepeatingBendingProcessNew"/>
    <dgm:cxn modelId="{31FD6473-A564-4CF6-B271-82EF1023C4C5}" type="presOf" srcId="{707057EF-168D-4EB2-83F3-D3CBB871B3AA}" destId="{893573F3-94BC-4681-92EC-43BC1718DD0F}" srcOrd="0" destOrd="0" presId="urn:microsoft.com/office/officeart/2016/7/layout/RepeatingBendingProcessNew"/>
    <dgm:cxn modelId="{6AC6BD55-01CD-4386-AFB6-89027EB86C57}" type="presOf" srcId="{D6CF604A-9AD5-4047-AB39-8D05666AEE37}" destId="{E7FC963E-62B2-4F4A-B069-808FF8B311A8}" srcOrd="0" destOrd="0" presId="urn:microsoft.com/office/officeart/2016/7/layout/RepeatingBendingProcessNew"/>
    <dgm:cxn modelId="{1EFE0289-F287-4700-8931-94D6D7308A42}" type="presOf" srcId="{62BBCB48-2309-445C-96A3-9913023C9780}" destId="{BAC0F09B-EA53-46CD-8A80-00DEABB5EA9F}" srcOrd="0" destOrd="0" presId="urn:microsoft.com/office/officeart/2016/7/layout/RepeatingBendingProcessNew"/>
    <dgm:cxn modelId="{0ECF8D8E-DEEC-446D-A00C-156F96CBE02E}" type="presOf" srcId="{D6CF604A-9AD5-4047-AB39-8D05666AEE37}" destId="{A79F7146-1099-4A03-AF74-167F2CDC9202}" srcOrd="1" destOrd="0" presId="urn:microsoft.com/office/officeart/2016/7/layout/RepeatingBendingProcessNew"/>
    <dgm:cxn modelId="{AB960597-CA14-4FA6-9E5E-03BC2601CA2C}" type="presOf" srcId="{C4421D8D-EFFF-40A5-B704-08A0A73F088E}" destId="{A90943A3-ADC5-426E-ABDF-4BCACC8A155B}" srcOrd="0" destOrd="0" presId="urn:microsoft.com/office/officeart/2016/7/layout/RepeatingBendingProcessNew"/>
    <dgm:cxn modelId="{50DFA49C-2C2C-484C-83BA-D1B4AEE5C76A}" type="presOf" srcId="{D8A29A11-CD28-4886-ABAA-E947AA2E7A75}" destId="{E7992F46-E6AA-4534-8D27-26B17B1DC330}" srcOrd="0" destOrd="0" presId="urn:microsoft.com/office/officeart/2016/7/layout/RepeatingBendingProcessNew"/>
    <dgm:cxn modelId="{B3AF9EF1-96BB-40FA-8F82-D15F49585732}" type="presOf" srcId="{AABA1EB6-8DAE-46FB-87AA-5400AB704A5B}" destId="{E5F8615E-8D8A-4D4B-9D18-8D7777863747}" srcOrd="1" destOrd="0" presId="urn:microsoft.com/office/officeart/2016/7/layout/RepeatingBendingProcessNew"/>
    <dgm:cxn modelId="{3813E2F2-97DE-4AB6-8EC7-5297EFACAAAD}" type="presOf" srcId="{D8A29A11-CD28-4886-ABAA-E947AA2E7A75}" destId="{EA658F07-E437-4C8D-8F89-C24274FD7E9A}" srcOrd="1" destOrd="0" presId="urn:microsoft.com/office/officeart/2016/7/layout/RepeatingBendingProcessNew"/>
    <dgm:cxn modelId="{DACC81FD-09F4-47F5-8844-2D893FC8B7D3}" type="presOf" srcId="{62502E51-3F1E-4C40-884E-DB1A39AF93A1}" destId="{61481B4F-CC9F-4418-8A59-B0A96B852ED9}" srcOrd="0" destOrd="0" presId="urn:microsoft.com/office/officeart/2016/7/layout/RepeatingBendingProcessNew"/>
    <dgm:cxn modelId="{4A49FFFE-B798-4EAC-8E62-3351E32F398D}" srcId="{707057EF-168D-4EB2-83F3-D3CBB871B3AA}" destId="{62BBCB48-2309-445C-96A3-9913023C9780}" srcOrd="2" destOrd="0" parTransId="{3FFF14AA-2DED-4BCB-BD19-F4203DCCE385}" sibTransId="{AABA1EB6-8DAE-46FB-87AA-5400AB704A5B}"/>
    <dgm:cxn modelId="{3B6B91A1-63BB-439B-9FBA-AD95B65671DE}" type="presParOf" srcId="{893573F3-94BC-4681-92EC-43BC1718DD0F}" destId="{477232D1-531B-4E09-999B-42FD306D26CC}" srcOrd="0" destOrd="0" presId="urn:microsoft.com/office/officeart/2016/7/layout/RepeatingBendingProcessNew"/>
    <dgm:cxn modelId="{4949E701-741A-472B-A1CC-CBCA402AD350}" type="presParOf" srcId="{893573F3-94BC-4681-92EC-43BC1718DD0F}" destId="{E7FC963E-62B2-4F4A-B069-808FF8B311A8}" srcOrd="1" destOrd="0" presId="urn:microsoft.com/office/officeart/2016/7/layout/RepeatingBendingProcessNew"/>
    <dgm:cxn modelId="{06F1210C-3C8B-4B6F-9BEC-B2EBC87D36D6}" type="presParOf" srcId="{E7FC963E-62B2-4F4A-B069-808FF8B311A8}" destId="{A79F7146-1099-4A03-AF74-167F2CDC9202}" srcOrd="0" destOrd="0" presId="urn:microsoft.com/office/officeart/2016/7/layout/RepeatingBendingProcessNew"/>
    <dgm:cxn modelId="{A876A261-97F0-4459-9A8E-F70B51814C01}" type="presParOf" srcId="{893573F3-94BC-4681-92EC-43BC1718DD0F}" destId="{A90943A3-ADC5-426E-ABDF-4BCACC8A155B}" srcOrd="2" destOrd="0" presId="urn:microsoft.com/office/officeart/2016/7/layout/RepeatingBendingProcessNew"/>
    <dgm:cxn modelId="{08998D14-1E40-4E85-8DEF-A9A27EDE24A8}" type="presParOf" srcId="{893573F3-94BC-4681-92EC-43BC1718DD0F}" destId="{56BCB224-4390-4FDD-827D-5B2804D8881D}" srcOrd="3" destOrd="0" presId="urn:microsoft.com/office/officeart/2016/7/layout/RepeatingBendingProcessNew"/>
    <dgm:cxn modelId="{E4A5689D-3904-4CAD-B367-340B954A460E}" type="presParOf" srcId="{56BCB224-4390-4FDD-827D-5B2804D8881D}" destId="{50F3011E-6DA4-4B55-AAD6-0FDB13129130}" srcOrd="0" destOrd="0" presId="urn:microsoft.com/office/officeart/2016/7/layout/RepeatingBendingProcessNew"/>
    <dgm:cxn modelId="{427D0D33-387A-46E2-925E-F949B3D0E960}" type="presParOf" srcId="{893573F3-94BC-4681-92EC-43BC1718DD0F}" destId="{BAC0F09B-EA53-46CD-8A80-00DEABB5EA9F}" srcOrd="4" destOrd="0" presId="urn:microsoft.com/office/officeart/2016/7/layout/RepeatingBendingProcessNew"/>
    <dgm:cxn modelId="{C9A462AD-3B3B-4653-960D-E9A965B1F67E}" type="presParOf" srcId="{893573F3-94BC-4681-92EC-43BC1718DD0F}" destId="{15CF606F-8DE6-4354-914C-9CCF27C541E0}" srcOrd="5" destOrd="0" presId="urn:microsoft.com/office/officeart/2016/7/layout/RepeatingBendingProcessNew"/>
    <dgm:cxn modelId="{EC160DE1-3F2A-4FC0-BD2B-EA25CFF630EF}" type="presParOf" srcId="{15CF606F-8DE6-4354-914C-9CCF27C541E0}" destId="{E5F8615E-8D8A-4D4B-9D18-8D7777863747}" srcOrd="0" destOrd="0" presId="urn:microsoft.com/office/officeart/2016/7/layout/RepeatingBendingProcessNew"/>
    <dgm:cxn modelId="{069A636D-CEEF-4665-AD32-90E5BE09CD24}" type="presParOf" srcId="{893573F3-94BC-4681-92EC-43BC1718DD0F}" destId="{336D931F-AD76-40F8-B0BD-2A8BAD865F51}" srcOrd="6" destOrd="0" presId="urn:microsoft.com/office/officeart/2016/7/layout/RepeatingBendingProcessNew"/>
    <dgm:cxn modelId="{0FB734DE-5E79-4AE9-8D15-6A19097E04D8}" type="presParOf" srcId="{893573F3-94BC-4681-92EC-43BC1718DD0F}" destId="{E7992F46-E6AA-4534-8D27-26B17B1DC330}" srcOrd="7" destOrd="0" presId="urn:microsoft.com/office/officeart/2016/7/layout/RepeatingBendingProcessNew"/>
    <dgm:cxn modelId="{47F27EF1-1600-4452-8CC5-72A49AAAD121}" type="presParOf" srcId="{E7992F46-E6AA-4534-8D27-26B17B1DC330}" destId="{EA658F07-E437-4C8D-8F89-C24274FD7E9A}" srcOrd="0" destOrd="0" presId="urn:microsoft.com/office/officeart/2016/7/layout/RepeatingBendingProcessNew"/>
    <dgm:cxn modelId="{5C398AD3-7E06-47C0-A281-029BF22649D9}" type="presParOf" srcId="{893573F3-94BC-4681-92EC-43BC1718DD0F}" destId="{7369242F-2268-427C-A75C-92E9D2787293}" srcOrd="8" destOrd="0" presId="urn:microsoft.com/office/officeart/2016/7/layout/RepeatingBendingProcessNew"/>
    <dgm:cxn modelId="{A200D7EA-FECF-48F4-BFED-49EA38E385D3}" type="presParOf" srcId="{893573F3-94BC-4681-92EC-43BC1718DD0F}" destId="{7B00A9B4-3CCE-4149-AE22-AD1FB710E864}" srcOrd="9" destOrd="0" presId="urn:microsoft.com/office/officeart/2016/7/layout/RepeatingBendingProcessNew"/>
    <dgm:cxn modelId="{C89F1DD7-C824-4CAD-9F26-93EA0B87AD7D}" type="presParOf" srcId="{7B00A9B4-3CCE-4149-AE22-AD1FB710E864}" destId="{8F878727-2D38-45C2-8401-A3FED0E376C6}" srcOrd="0" destOrd="0" presId="urn:microsoft.com/office/officeart/2016/7/layout/RepeatingBendingProcessNew"/>
    <dgm:cxn modelId="{0CEDCDC8-C8CB-484C-8D20-6A5FB0697AE5}" type="presParOf" srcId="{893573F3-94BC-4681-92EC-43BC1718DD0F}" destId="{61481B4F-CC9F-4418-8A59-B0A96B852ED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963E-62B2-4F4A-B069-808FF8B311A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477232D1-531B-4E09-999B-42FD306D26CC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Fylkesmannen har fra 2011 støttet prosjektet med ca. 600.000 kr. pr. år</a:t>
          </a:r>
          <a:endParaRPr lang="en-US" sz="2100" kern="1200" dirty="0"/>
        </a:p>
      </dsp:txBody>
      <dsp:txXfrm>
        <a:off x="8061" y="5979"/>
        <a:ext cx="3034531" cy="1820718"/>
      </dsp:txXfrm>
    </dsp:sp>
    <dsp:sp modelId="{56BCB224-4390-4FDD-827D-5B2804D8881D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A90943A3-ADC5-426E-ABDF-4BCACC8A155B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Vi har utviklet selv, gjennom mye prøving</a:t>
          </a:r>
          <a:br>
            <a:rPr lang="nb-NO" sz="2100" kern="1200" dirty="0"/>
          </a:br>
          <a:r>
            <a:rPr lang="nb-NO" sz="2100" kern="1200" dirty="0"/>
            <a:t> og feiling</a:t>
          </a:r>
          <a:endParaRPr lang="en-US" sz="2100" kern="1200" dirty="0"/>
        </a:p>
      </dsp:txBody>
      <dsp:txXfrm>
        <a:off x="3740534" y="5979"/>
        <a:ext cx="3034531" cy="1820718"/>
      </dsp:txXfrm>
    </dsp:sp>
    <dsp:sp modelId="{15CF606F-8DE6-4354-914C-9CCF27C541E0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BAC0F09B-EA53-46CD-8A80-00DEABB5EA9F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Vi har vunnet 2 priser, Fornyingsprisen fra Fylkesmannen og beste utstiller på Sykepleierkonferansen</a:t>
          </a:r>
          <a:endParaRPr lang="en-US" sz="2100" kern="1200"/>
        </a:p>
      </dsp:txBody>
      <dsp:txXfrm>
        <a:off x="7473007" y="5979"/>
        <a:ext cx="3034531" cy="1820718"/>
      </dsp:txXfrm>
    </dsp:sp>
    <dsp:sp modelId="{E7992F46-E6AA-4534-8D27-26B17B1DC330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336D931F-AD76-40F8-B0BD-2A8BAD865F51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Vi var ferdige med prosjektet høsten 2017. </a:t>
          </a:r>
          <a:endParaRPr lang="en-US" sz="2100" kern="1200"/>
        </a:p>
      </dsp:txBody>
      <dsp:txXfrm>
        <a:off x="8061" y="2524640"/>
        <a:ext cx="3034531" cy="1820718"/>
      </dsp:txXfrm>
    </dsp:sp>
    <dsp:sp modelId="{7B00A9B4-3CCE-4149-AE22-AD1FB710E864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7369242F-2268-427C-A75C-92E9D2787293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Juni 2018 ble Digipro-helse AS startet av Beiarn kommune.</a:t>
          </a:r>
          <a:endParaRPr lang="en-US" sz="2100" kern="1200" dirty="0"/>
        </a:p>
      </dsp:txBody>
      <dsp:txXfrm>
        <a:off x="3740534" y="2524640"/>
        <a:ext cx="3034531" cy="1820718"/>
      </dsp:txXfrm>
    </dsp:sp>
    <dsp:sp modelId="{61481B4F-CC9F-4418-8A59-B0A96B852ED9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Signerte avtaler med 9 kommuner i 2018</a:t>
          </a:r>
          <a:endParaRPr lang="en-US" sz="2100" kern="1200"/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C565BA-52E9-46F4-BBF8-1718F6559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A103346-6DA3-4F7D-ADE5-1BCCE412C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E2318E-2DDF-41E2-AC4A-D4621400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48180D-543E-43AA-B12C-4BD0B6A7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59FA72-12D8-4B21-9FC2-FD5B399D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5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4A39E2-439D-4B9F-A38D-EB3FDFB8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F8855B-047F-4648-BE20-2711C3425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E34225-C0D3-41D9-9FE6-89EFEA09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F4C7F7-2BCD-43DB-8C5E-DEE991B5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B2D548-0683-43AD-8CAC-BD8DBB77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9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920EA-B40A-4B67-B9F4-0ED909CAD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762699D-1268-468D-B0A2-9FDC13559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D285B4-BE72-48B6-A280-77E7E16A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E7C6BB-1C34-4D05-9B40-D14ED1FE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E215AD-F2E1-4CB6-97F1-6AB5365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8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280A20-C896-4760-BDB2-EB7F9E59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E64BD-CE45-411F-8958-AFE0EA89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403785-F0FB-47B2-AB83-148D1B54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DDDCBE-451C-4194-9C8C-0387184D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997D4B-F5D2-46A7-BD11-C80C6606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14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D83326-6B51-4132-A34E-D9BC012C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565BA-D83F-401E-9D81-E0FFE89DD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EA168A-A7CE-4ECD-A201-67CF9548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B1FB9-FE70-40EE-AB4E-106C9B28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DFBE34-F098-4486-B35C-DAFEB1E0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2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D0B31-5C91-4DB0-936A-455572CB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FE98E-EC01-49DC-A8E3-298F04ECF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29867C4-840C-4657-93F6-521F5DEEE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BB01D85-A35E-4077-9A64-85234367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77B686-5F77-46B1-94C8-598E471C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F09175-D291-4C9D-BAD5-152B7EC7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72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C54B1-6304-4984-871B-39B733F9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C68BA7-B006-431F-A89F-AC4105D0A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6D82E8-040D-47A0-8319-17B001443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225792-98F5-43E0-88E8-1144093E1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F1C780D-BE98-4AF1-B6B6-3BCA158F7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9C21B7E-AFDE-43CD-B78C-0064BB07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8BA388-BF2D-47BE-B68D-3A97D998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A25102A-91DF-4A0B-8F1A-EE9EC88C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4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FF0EC7-37BA-4873-9023-D03293B1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5BF03D-A3C1-4AB6-BB00-413F2318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E4C886-D34F-49C3-AC46-3313F8BE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6404CB-0754-4880-BDDA-5FC0B15B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122826D-5A8D-4695-B8F1-4A2F1510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87BCD1A-A95E-4DFD-936C-0A2D80C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6AE69C5-A94F-4D3E-B692-A430C377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4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CFC84-D454-418D-B15F-CE91540B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150366-0B39-4529-8943-58BBD0E0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7B2035-1B2C-45ED-A6D8-A219483A5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111163-F29D-4073-BA04-0D9F2C8A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F76DBE-F757-487C-8529-49976CBB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BEBBCF-7858-494A-B20C-6859DF0C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7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72F425-3835-40DF-9575-C166D379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72EFF1-C27E-43AC-82A8-790641CC0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8C547D-4A69-4FD7-A321-5A79DC91A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64646A-EC5B-4F7B-BBCE-9ED36BD4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698CC5-B751-4EDE-BB0F-128E2B97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299C21-E000-44C0-A046-BBE1D5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21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2488F04-DC9C-4AF5-B23F-9C3CBDDE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E19515-6414-43CD-9916-A7E026EC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9C74D3-35FA-43C9-9F3F-DDFDDDA9B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82FB-D78E-4F8F-AA04-331575F88F58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085134-B99F-4E89-898B-A7E5166C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9FA6EE-CB68-41D7-BD28-9BB7F157D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3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6F888E-639B-4A94-87D6-2E895BCA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80" y="2798570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Velkommen som digipro-helse bruker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lassholder for innhold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0BA40777-5445-4348-9C6C-DD1A1AD1C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1692" b="-3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8D2DE1D-0F44-4EDB-AC60-DA65FDB1E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36" b="340"/>
          <a:stretch/>
        </p:blipFill>
        <p:spPr>
          <a:xfrm>
            <a:off x="1144457" y="559041"/>
            <a:ext cx="9147208" cy="539286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AF808661-04D3-4680-A5B8-436B32B10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19AC6CF-26EF-4D0A-90D2-08A13A1E6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41AFD1D-A1F1-49EE-BED5-0980BF6FA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" r="39533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16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person&#10;&#10;Automatisk generert beskrivelse">
            <a:extLst>
              <a:ext uri="{FF2B5EF4-FFF2-40B4-BE49-F238E27FC236}">
                <a16:creationId xmlns:a16="http://schemas.microsoft.com/office/drawing/2014/main" id="{0740E0F6-F121-4008-8415-C75649968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nb-NO" sz="3600" b="1" dirty="0"/>
              <a:t>Kunder pr. januar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numCol="2" anchor="ctr">
            <a:normAutofit/>
          </a:bodyPr>
          <a:lstStyle/>
          <a:p>
            <a:r>
              <a:rPr lang="nb-NO" sz="1800" dirty="0"/>
              <a:t>Alta</a:t>
            </a:r>
          </a:p>
          <a:p>
            <a:r>
              <a:rPr lang="nb-NO" sz="1800" dirty="0"/>
              <a:t>Beiarn</a:t>
            </a:r>
          </a:p>
          <a:p>
            <a:r>
              <a:rPr lang="nb-NO" sz="1800" dirty="0"/>
              <a:t>Dønna</a:t>
            </a:r>
          </a:p>
          <a:p>
            <a:r>
              <a:rPr lang="nb-NO" sz="1800" dirty="0"/>
              <a:t>Fauske</a:t>
            </a:r>
          </a:p>
          <a:p>
            <a:r>
              <a:rPr lang="nb-NO" sz="1800" dirty="0"/>
              <a:t>Gildeskål</a:t>
            </a:r>
          </a:p>
          <a:p>
            <a:r>
              <a:rPr lang="nb-NO" sz="1800" dirty="0"/>
              <a:t>Meløy</a:t>
            </a:r>
          </a:p>
          <a:p>
            <a:r>
              <a:rPr lang="nb-NO" sz="1800" dirty="0"/>
              <a:t>Måsøy</a:t>
            </a:r>
          </a:p>
          <a:p>
            <a:r>
              <a:rPr lang="nb-NO" sz="1800" dirty="0"/>
              <a:t>Saltdal</a:t>
            </a:r>
          </a:p>
          <a:p>
            <a:r>
              <a:rPr lang="nb-NO" sz="1800" dirty="0"/>
              <a:t>Steigen</a:t>
            </a:r>
          </a:p>
          <a:p>
            <a:r>
              <a:rPr lang="nb-NO" sz="1800" dirty="0"/>
              <a:t>Sørfold</a:t>
            </a:r>
          </a:p>
          <a:p>
            <a:r>
              <a:rPr lang="nb-NO" sz="1800" dirty="0"/>
              <a:t>Røst</a:t>
            </a:r>
          </a:p>
          <a:p>
            <a:r>
              <a:rPr lang="nb-NO" sz="1800" dirty="0"/>
              <a:t>Røyrvik</a:t>
            </a:r>
          </a:p>
          <a:p>
            <a:r>
              <a:rPr lang="nb-NO" sz="1800" dirty="0"/>
              <a:t>Rødøy</a:t>
            </a:r>
          </a:p>
          <a:p>
            <a:r>
              <a:rPr lang="nb-NO" sz="1800" i="1" dirty="0"/>
              <a:t>Vestvågøy, (pilot)</a:t>
            </a:r>
          </a:p>
          <a:p>
            <a:r>
              <a:rPr lang="nb-NO" sz="1800" dirty="0"/>
              <a:t>Vevelstad</a:t>
            </a:r>
          </a:p>
          <a:p>
            <a:r>
              <a:rPr lang="nb-NO" sz="1800" dirty="0"/>
              <a:t>Vega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44BBF539-2844-4289-985D-56581A69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2" r="4954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1" dirty="0" err="1"/>
              <a:t>Så</a:t>
            </a:r>
            <a:r>
              <a:rPr lang="en-US" sz="4200" b="1" dirty="0"/>
              <a:t> ser vi </a:t>
            </a:r>
            <a:r>
              <a:rPr lang="en-US" sz="4200" b="1" dirty="0" err="1"/>
              <a:t>på</a:t>
            </a:r>
            <a:r>
              <a:rPr lang="en-US" sz="4200" b="1" dirty="0"/>
              <a:t> </a:t>
            </a:r>
            <a:r>
              <a:rPr lang="en-US" sz="4200" b="1" dirty="0" err="1"/>
              <a:t>selve</a:t>
            </a:r>
            <a:r>
              <a:rPr lang="en-US" sz="4200" b="1" dirty="0"/>
              <a:t> </a:t>
            </a:r>
            <a:r>
              <a:rPr lang="en-US" sz="4200" b="1" dirty="0" err="1"/>
              <a:t>siden</a:t>
            </a:r>
            <a:r>
              <a:rPr lang="en-US" sz="4200" b="1" dirty="0"/>
              <a:t> </a:t>
            </a:r>
            <a:r>
              <a:rPr lang="en-US" sz="4200" b="1" dirty="0" err="1"/>
              <a:t>sammen</a:t>
            </a:r>
            <a:br>
              <a:rPr lang="en-US" sz="4200" dirty="0"/>
            </a:br>
            <a:endParaRPr lang="en-US" sz="42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lassholder for innhold 6" descr="Et bilde som inneholder utendørs&#10;&#10;Automatisk generert beskrivelse">
            <a:extLst>
              <a:ext uri="{FF2B5EF4-FFF2-40B4-BE49-F238E27FC236}">
                <a16:creationId xmlns:a16="http://schemas.microsoft.com/office/drawing/2014/main" id="{EC6DF6F5-DCFF-4893-8C2B-123C9B1B6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8" r="25040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4109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algn="l"/>
            <a:r>
              <a:rPr lang="nb-NO" sz="5400" dirty="0"/>
              <a:t>Digipro-helse</a:t>
            </a:r>
          </a:p>
          <a:p>
            <a:pPr algn="l"/>
            <a:r>
              <a:rPr lang="nb-NO" dirty="0"/>
              <a:t>2020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48559"/>
            <a:ext cx="7014519" cy="98914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19" y="6002224"/>
            <a:ext cx="3328881" cy="68181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2803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01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nb-NO" sz="2800" b="1"/>
              <a:t>Litt om meg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nb-NO" sz="2000"/>
              <a:t>Sykepleier</a:t>
            </a:r>
          </a:p>
          <a:p>
            <a:r>
              <a:rPr lang="nb-NO" sz="2000"/>
              <a:t>Villsau «hobby» bonde</a:t>
            </a:r>
          </a:p>
          <a:p>
            <a:r>
              <a:rPr lang="nb-NO" sz="2000"/>
              <a:t>3 barn</a:t>
            </a:r>
          </a:p>
          <a:p>
            <a:r>
              <a:rPr lang="nb-NO" sz="2000"/>
              <a:t>Bor i Beiarn</a:t>
            </a:r>
          </a:p>
          <a:p>
            <a:r>
              <a:rPr lang="nb-NO" sz="2000"/>
              <a:t>Aktiv i idrettslag og Røde kors</a:t>
            </a:r>
          </a:p>
          <a:p>
            <a:r>
              <a:rPr lang="nb-NO" sz="2000"/>
              <a:t>Ordblind</a:t>
            </a:r>
          </a:p>
          <a:p>
            <a:r>
              <a:rPr lang="nb-NO" sz="2000"/>
              <a:t>12 år som virksomhetsleder i helse og omsorg</a:t>
            </a:r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6" name="Bilde 5" descr="Et bilde som inneholder vegg, innendørs, bord&#10;&#10;Automatisk generert beskrivelse">
            <a:extLst>
              <a:ext uri="{FF2B5EF4-FFF2-40B4-BE49-F238E27FC236}">
                <a16:creationId xmlns:a16="http://schemas.microsoft.com/office/drawing/2014/main" id="{1C86961B-CAB9-4CB8-A7CB-AD3D95E5E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2" r="12215" b="-2"/>
          <a:stretch/>
        </p:blipFill>
        <p:spPr>
          <a:xfrm>
            <a:off x="5632616" y="643467"/>
            <a:ext cx="5581062" cy="5410199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3700" b="1" dirty="0"/>
              <a:t>Hva gjør Digipro-helse?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4414" y="1597876"/>
            <a:ext cx="5217300" cy="5645861"/>
          </a:xfrm>
        </p:spPr>
        <p:txBody>
          <a:bodyPr anchor="ctr">
            <a:normAutofit/>
          </a:bodyPr>
          <a:lstStyle/>
          <a:p>
            <a:pPr lvl="1"/>
            <a:r>
              <a:rPr lang="nb-NO" sz="1800" dirty="0"/>
              <a:t>Tilrettelegger av verktøyene NOKLUS, Veilederen, VAR, IPLOS, Pasientsikkerhetsprogrammet (trygg 24/7), Aldring og helse, FHI…. </a:t>
            </a:r>
          </a:p>
          <a:p>
            <a:pPr lvl="1"/>
            <a:r>
              <a:rPr lang="nb-NO" sz="1800" dirty="0"/>
              <a:t>Standardisering og kvalitetssikring av alle rutiner, prosedyrer og skjema</a:t>
            </a:r>
          </a:p>
          <a:p>
            <a:pPr lvl="1"/>
            <a:r>
              <a:rPr lang="nb-NO" sz="1800" dirty="0"/>
              <a:t>Oppdatert til enhver tid </a:t>
            </a:r>
          </a:p>
          <a:p>
            <a:pPr lvl="1"/>
            <a:r>
              <a:rPr lang="nb-NO" sz="1800" dirty="0"/>
              <a:t>Kan brukes på alle typer telefoner, brett og datamaskiner </a:t>
            </a:r>
          </a:p>
          <a:p>
            <a:pPr lvl="1"/>
            <a:r>
              <a:rPr lang="nb-NO" sz="1800" dirty="0"/>
              <a:t>Enkel innlogging og brukergrensesnitt</a:t>
            </a:r>
          </a:p>
          <a:p>
            <a:pPr lvl="1"/>
            <a:r>
              <a:rPr lang="nb-NO" sz="1800" dirty="0"/>
              <a:t>Vi leter etter avvik i kommunene og etter tilsynsrapporter, slik at vi over tid kan forbedre kvaliteten.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Oppdatert smittevernsprogram </a:t>
            </a:r>
          </a:p>
          <a:p>
            <a:pPr lvl="1"/>
            <a:r>
              <a:rPr lang="nb-NO" sz="1800" dirty="0"/>
              <a:t>Oppdatert legemiddelhåndteringsrutiner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Et bilde som inneholder dyr&#10;&#10;Automatisk generert beskrivelse">
            <a:extLst>
              <a:ext uri="{FF2B5EF4-FFF2-40B4-BE49-F238E27FC236}">
                <a16:creationId xmlns:a16="http://schemas.microsoft.com/office/drawing/2014/main" id="{F6728C28-8C66-4EB3-B7BE-0E7CB912C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5" r="13900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3700" b="1"/>
              <a:t>Samarbeidet Digipro-helse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0720" y="1342769"/>
            <a:ext cx="4702734" cy="4967322"/>
          </a:xfrm>
        </p:spPr>
        <p:txBody>
          <a:bodyPr anchor="ctr">
            <a:normAutofit/>
          </a:bodyPr>
          <a:lstStyle/>
          <a:p>
            <a:r>
              <a:rPr lang="nb-NO" sz="2000" dirty="0"/>
              <a:t>Innovasjon og utviklingsprosjekt mellom 7 samarbeidskommuner </a:t>
            </a:r>
            <a:br>
              <a:rPr lang="nb-NO" sz="2000" dirty="0"/>
            </a:br>
            <a:r>
              <a:rPr lang="nb-NO" sz="2000" i="1" dirty="0"/>
              <a:t>Beiarn -Fauske - Gildeskål - Meløy - Saltdal - Steigen - Sørfold</a:t>
            </a:r>
          </a:p>
          <a:p>
            <a:r>
              <a:rPr lang="nb-NO" sz="2000" dirty="0"/>
              <a:t>Organisert gjennom RKK nettverket </a:t>
            </a:r>
          </a:p>
          <a:p>
            <a:r>
              <a:rPr lang="nb-NO" sz="2000" dirty="0"/>
              <a:t>Samarbeidspartnere</a:t>
            </a:r>
          </a:p>
          <a:p>
            <a:pPr marL="0" indent="0">
              <a:buNone/>
            </a:pPr>
            <a:r>
              <a:rPr lang="nb-NO" sz="2000" dirty="0"/>
              <a:t> – Nord Universitet</a:t>
            </a:r>
          </a:p>
          <a:p>
            <a:pPr marL="0" indent="0">
              <a:buNone/>
            </a:pPr>
            <a:r>
              <a:rPr lang="nb-NO" sz="2000" dirty="0"/>
              <a:t> – Nordlandsforskning </a:t>
            </a:r>
          </a:p>
          <a:p>
            <a:pPr marL="0" indent="0">
              <a:buNone/>
            </a:pPr>
            <a:r>
              <a:rPr lang="nb-NO" sz="2000" dirty="0"/>
              <a:t>–  Nordlandssykehuset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Et bilde som inneholder himmel&#10;&#10;Automatisk generert beskrivelse">
            <a:extLst>
              <a:ext uri="{FF2B5EF4-FFF2-40B4-BE49-F238E27FC236}">
                <a16:creationId xmlns:a16="http://schemas.microsoft.com/office/drawing/2014/main" id="{7867ED21-FEBF-4C7D-BA9A-9FCFF884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b="1"/>
              <a:t>«Kjedelig» fakta</a:t>
            </a:r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  <p:graphicFrame>
        <p:nvGraphicFramePr>
          <p:cNvPr id="20" name="Plassholder for innhold 4">
            <a:extLst>
              <a:ext uri="{FF2B5EF4-FFF2-40B4-BE49-F238E27FC236}">
                <a16:creationId xmlns:a16="http://schemas.microsoft.com/office/drawing/2014/main" id="{B9741B34-285B-4C65-B72E-E27617342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776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33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/>
              <a:t>Hvorfor </a:t>
            </a:r>
            <a:br>
              <a:rPr lang="en-US" sz="3000" b="1"/>
            </a:br>
            <a:r>
              <a:rPr lang="en-US" sz="3000" b="1"/>
              <a:t>velferdsteknologi</a:t>
            </a:r>
            <a:br>
              <a:rPr lang="en-US" sz="3000" b="1"/>
            </a:br>
            <a:r>
              <a:rPr lang="en-US" sz="3000" b="1"/>
              <a:t>Kilde SSB.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40D7E04-98F3-4D9F-99ED-75E9F325E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77" b="-2"/>
          <a:stretch/>
        </p:blipFill>
        <p:spPr>
          <a:xfrm>
            <a:off x="5890244" y="1203764"/>
            <a:ext cx="5600498" cy="5022061"/>
          </a:xfrm>
          <a:prstGeom prst="rect">
            <a:avLst/>
          </a:prstGeom>
        </p:spPr>
      </p:pic>
      <p:pic>
        <p:nvPicPr>
          <p:cNvPr id="8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C34EC5-40E3-4DA0-BA4F-E9AE2711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Alta kommune</a:t>
            </a: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A23638-A12C-47B8-B45A-3722FF305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3" r="-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2" name="Plassholder for innhold 3">
            <a:extLst>
              <a:ext uri="{FF2B5EF4-FFF2-40B4-BE49-F238E27FC236}">
                <a16:creationId xmlns:a16="http://schemas.microsoft.com/office/drawing/2014/main" id="{8F7EBE71-FED3-49A9-8EAA-295FCAEC3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7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A34F16-86FF-4E41-8097-CC09ADD75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-3" r="8621" b="4"/>
          <a:stretch/>
        </p:blipFill>
        <p:spPr>
          <a:xfrm>
            <a:off x="819387" y="1448457"/>
            <a:ext cx="10875575" cy="3957276"/>
          </a:xfrm>
          <a:prstGeom prst="rect">
            <a:avLst/>
          </a:prstGeom>
        </p:spPr>
      </p:pic>
      <p:pic>
        <p:nvPicPr>
          <p:cNvPr id="7" name="Plassholder for innhold 3">
            <a:extLst>
              <a:ext uri="{FF2B5EF4-FFF2-40B4-BE49-F238E27FC236}">
                <a16:creationId xmlns:a16="http://schemas.microsoft.com/office/drawing/2014/main" id="{39E0489F-B322-45CB-B36E-57C32EC7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319" y="365125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4B97489CEAFD4CB61B98401A8E2EE9" ma:contentTypeVersion="11" ma:contentTypeDescription="Opprett et nytt dokument." ma:contentTypeScope="" ma:versionID="b1041cd34955038b33f4b98fbcd56735">
  <xsd:schema xmlns:xsd="http://www.w3.org/2001/XMLSchema" xmlns:xs="http://www.w3.org/2001/XMLSchema" xmlns:p="http://schemas.microsoft.com/office/2006/metadata/properties" xmlns:ns3="9ee35df0-6794-4423-ae8f-95273d09ad52" xmlns:ns4="fe7cc3ee-c8b9-4281-b56a-a42423d7d066" targetNamespace="http://schemas.microsoft.com/office/2006/metadata/properties" ma:root="true" ma:fieldsID="c12cf32cddadb4f6aaf995735581f5fa" ns3:_="" ns4:_="">
    <xsd:import namespace="9ee35df0-6794-4423-ae8f-95273d09ad52"/>
    <xsd:import namespace="fe7cc3ee-c8b9-4281-b56a-a42423d7d0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35df0-6794-4423-ae8f-95273d09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cc3ee-c8b9-4281-b56a-a42423d7d06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3ED8A-E450-4F42-8133-275785287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2C07BD-C623-44F9-A14F-2EF8EC5AA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A6510-6AA3-4640-A5A7-2883B5797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35df0-6794-4423-ae8f-95273d09ad52"/>
    <ds:schemaRef ds:uri="fe7cc3ee-c8b9-4281-b56a-a42423d7d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260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Office-tema</vt:lpstr>
      <vt:lpstr>Velkommen som digipro-helse bruker</vt:lpstr>
      <vt:lpstr>PowerPoint-presentasjon</vt:lpstr>
      <vt:lpstr>Litt om meg</vt:lpstr>
      <vt:lpstr>Hva gjør Digipro-helse?</vt:lpstr>
      <vt:lpstr>Samarbeidet Digipro-helse</vt:lpstr>
      <vt:lpstr>«Kjedelig» fakta</vt:lpstr>
      <vt:lpstr>Hvorfor  velferdsteknologi Kilde SSB.</vt:lpstr>
      <vt:lpstr>Alta kommune</vt:lpstr>
      <vt:lpstr>PowerPoint-presentasjon</vt:lpstr>
      <vt:lpstr>PowerPoint-presentasjon</vt:lpstr>
      <vt:lpstr>PowerPoint-presentasjon</vt:lpstr>
      <vt:lpstr>PowerPoint-presentasjon</vt:lpstr>
      <vt:lpstr>Kunder pr. januar 2020</vt:lpstr>
      <vt:lpstr>Så ser vi på selve siden sammen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som digipro-helse bruker</dc:title>
  <dc:creator>ørjan kristensen</dc:creator>
  <cp:lastModifiedBy>ørjan kristensen</cp:lastModifiedBy>
  <cp:revision>1</cp:revision>
  <dcterms:created xsi:type="dcterms:W3CDTF">2020-02-26T19:15:14Z</dcterms:created>
  <dcterms:modified xsi:type="dcterms:W3CDTF">2020-02-26T19:44:23Z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0x0101003A4B97489CEAFD4CB61B98401A8E2EE9</vt:lpwstr>
  </property>
</Properties>
</file>