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341821-12F0-4189-AD50-CA484EFCA547}" v="12" dt="2020-09-15T13:11:40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rjan Kristensen" userId="f4a56457-1615-48bb-b59c-0d37462033e1" providerId="ADAL" clId="{38341821-12F0-4189-AD50-CA484EFCA547}"/>
    <pc:docChg chg="undo redo custSel mod addSld modSld">
      <pc:chgData name="Ørjan Kristensen" userId="f4a56457-1615-48bb-b59c-0d37462033e1" providerId="ADAL" clId="{38341821-12F0-4189-AD50-CA484EFCA547}" dt="2020-09-15T13:11:53.760" v="1145" actId="22"/>
      <pc:docMkLst>
        <pc:docMk/>
      </pc:docMkLst>
      <pc:sldChg chg="addSp delSp modSp mod setClrOvrMap">
        <pc:chgData name="Ørjan Kristensen" userId="f4a56457-1615-48bb-b59c-0d37462033e1" providerId="ADAL" clId="{38341821-12F0-4189-AD50-CA484EFCA547}" dt="2020-09-15T12:26:14.696" v="1039" actId="167"/>
        <pc:sldMkLst>
          <pc:docMk/>
          <pc:sldMk cId="2193896193" sldId="256"/>
        </pc:sldMkLst>
        <pc:spChg chg="mod">
          <ac:chgData name="Ørjan Kristensen" userId="f4a56457-1615-48bb-b59c-0d37462033e1" providerId="ADAL" clId="{38341821-12F0-4189-AD50-CA484EFCA547}" dt="2020-09-15T12:24:49.332" v="996" actId="20577"/>
          <ac:spMkLst>
            <pc:docMk/>
            <pc:sldMk cId="2193896193" sldId="256"/>
            <ac:spMk id="2" creationId="{5EE701FC-E264-49E9-85AC-189677AE64CA}"/>
          </ac:spMkLst>
        </pc:spChg>
        <pc:spChg chg="mod">
          <ac:chgData name="Ørjan Kristensen" userId="f4a56457-1615-48bb-b59c-0d37462033e1" providerId="ADAL" clId="{38341821-12F0-4189-AD50-CA484EFCA547}" dt="2020-09-15T12:21:47.247" v="970" actId="403"/>
          <ac:spMkLst>
            <pc:docMk/>
            <pc:sldMk cId="2193896193" sldId="256"/>
            <ac:spMk id="3" creationId="{14511933-38BB-45C1-A551-5E15C861D648}"/>
          </ac:spMkLst>
        </pc:spChg>
        <pc:spChg chg="del">
          <ac:chgData name="Ørjan Kristensen" userId="f4a56457-1615-48bb-b59c-0d37462033e1" providerId="ADAL" clId="{38341821-12F0-4189-AD50-CA484EFCA547}" dt="2020-09-15T10:11:59.641" v="843" actId="26606"/>
          <ac:spMkLst>
            <pc:docMk/>
            <pc:sldMk cId="2193896193" sldId="256"/>
            <ac:spMk id="9" creationId="{0671A8AE-40A1-4631-A6B8-581AFF065482}"/>
          </ac:spMkLst>
        </pc:spChg>
        <pc:spChg chg="del">
          <ac:chgData name="Ørjan Kristensen" userId="f4a56457-1615-48bb-b59c-0d37462033e1" providerId="ADAL" clId="{38341821-12F0-4189-AD50-CA484EFCA547}" dt="2020-09-15T10:11:59.641" v="843" actId="26606"/>
          <ac:spMkLst>
            <pc:docMk/>
            <pc:sldMk cId="2193896193" sldId="256"/>
            <ac:spMk id="11" creationId="{AB58EF07-17C2-48CF-ABB0-EEF1F17CB8F0}"/>
          </ac:spMkLst>
        </pc:spChg>
        <pc:spChg chg="del">
          <ac:chgData name="Ørjan Kristensen" userId="f4a56457-1615-48bb-b59c-0d37462033e1" providerId="ADAL" clId="{38341821-12F0-4189-AD50-CA484EFCA547}" dt="2020-09-15T10:11:59.641" v="843" actId="26606"/>
          <ac:spMkLst>
            <pc:docMk/>
            <pc:sldMk cId="2193896193" sldId="256"/>
            <ac:spMk id="13" creationId="{AF2F604E-43BE-4DC3-B983-E071523364F8}"/>
          </ac:spMkLst>
        </pc:spChg>
        <pc:spChg chg="del">
          <ac:chgData name="Ørjan Kristensen" userId="f4a56457-1615-48bb-b59c-0d37462033e1" providerId="ADAL" clId="{38341821-12F0-4189-AD50-CA484EFCA547}" dt="2020-09-15T10:11:59.641" v="843" actId="26606"/>
          <ac:spMkLst>
            <pc:docMk/>
            <pc:sldMk cId="2193896193" sldId="256"/>
            <ac:spMk id="15" creationId="{08C9B587-E65E-4B52-B37C-ABEBB6E87928}"/>
          </ac:spMkLst>
        </pc:spChg>
        <pc:spChg chg="add del">
          <ac:chgData name="Ørjan Kristensen" userId="f4a56457-1615-48bb-b59c-0d37462033e1" providerId="ADAL" clId="{38341821-12F0-4189-AD50-CA484EFCA547}" dt="2020-09-15T10:13:37.060" v="903" actId="26606"/>
          <ac:spMkLst>
            <pc:docMk/>
            <pc:sldMk cId="2193896193" sldId="256"/>
            <ac:spMk id="20" creationId="{2A0E4E09-FC02-4ADC-951A-3FFA90B6FE39}"/>
          </ac:spMkLst>
        </pc:spChg>
        <pc:spChg chg="add del">
          <ac:chgData name="Ørjan Kristensen" userId="f4a56457-1615-48bb-b59c-0d37462033e1" providerId="ADAL" clId="{38341821-12F0-4189-AD50-CA484EFCA547}" dt="2020-09-15T10:13:37.060" v="903" actId="26606"/>
          <ac:spMkLst>
            <pc:docMk/>
            <pc:sldMk cId="2193896193" sldId="256"/>
            <ac:spMk id="22" creationId="{9453FF84-60C1-4EA8-B49B-1B8C2D0C589F}"/>
          </ac:spMkLst>
        </pc:spChg>
        <pc:spChg chg="add del">
          <ac:chgData name="Ørjan Kristensen" userId="f4a56457-1615-48bb-b59c-0d37462033e1" providerId="ADAL" clId="{38341821-12F0-4189-AD50-CA484EFCA547}" dt="2020-09-15T10:13:29.773" v="898" actId="26606"/>
          <ac:spMkLst>
            <pc:docMk/>
            <pc:sldMk cId="2193896193" sldId="256"/>
            <ac:spMk id="27" creationId="{27BDFED6-6E33-4606-AFE2-886ADB1C018E}"/>
          </ac:spMkLst>
        </pc:spChg>
        <pc:spChg chg="add del">
          <ac:chgData name="Ørjan Kristensen" userId="f4a56457-1615-48bb-b59c-0d37462033e1" providerId="ADAL" clId="{38341821-12F0-4189-AD50-CA484EFCA547}" dt="2020-09-15T10:13:29.773" v="898" actId="26606"/>
          <ac:spMkLst>
            <pc:docMk/>
            <pc:sldMk cId="2193896193" sldId="256"/>
            <ac:spMk id="29" creationId="{890DEF05-784E-4B61-89E4-04C4ECF4E5A0}"/>
          </ac:spMkLst>
        </pc:spChg>
        <pc:spChg chg="add del">
          <ac:chgData name="Ørjan Kristensen" userId="f4a56457-1615-48bb-b59c-0d37462033e1" providerId="ADAL" clId="{38341821-12F0-4189-AD50-CA484EFCA547}" dt="2020-09-15T10:13:33.098" v="900" actId="26606"/>
          <ac:spMkLst>
            <pc:docMk/>
            <pc:sldMk cId="2193896193" sldId="256"/>
            <ac:spMk id="33" creationId="{BCC55ACC-A2F6-403C-A3A4-D59B3734D45F}"/>
          </ac:spMkLst>
        </pc:spChg>
        <pc:spChg chg="add del">
          <ac:chgData name="Ørjan Kristensen" userId="f4a56457-1615-48bb-b59c-0d37462033e1" providerId="ADAL" clId="{38341821-12F0-4189-AD50-CA484EFCA547}" dt="2020-09-15T10:13:36.904" v="902" actId="26606"/>
          <ac:spMkLst>
            <pc:docMk/>
            <pc:sldMk cId="2193896193" sldId="256"/>
            <ac:spMk id="35" creationId="{2A0E4E09-FC02-4ADC-951A-3FFA90B6FE39}"/>
          </ac:spMkLst>
        </pc:spChg>
        <pc:spChg chg="add del">
          <ac:chgData name="Ørjan Kristensen" userId="f4a56457-1615-48bb-b59c-0d37462033e1" providerId="ADAL" clId="{38341821-12F0-4189-AD50-CA484EFCA547}" dt="2020-09-15T10:13:36.904" v="902" actId="26606"/>
          <ac:spMkLst>
            <pc:docMk/>
            <pc:sldMk cId="2193896193" sldId="256"/>
            <ac:spMk id="36" creationId="{9453FF84-60C1-4EA8-B49B-1B8C2D0C589F}"/>
          </ac:spMkLst>
        </pc:spChg>
        <pc:spChg chg="add del">
          <ac:chgData name="Ørjan Kristensen" userId="f4a56457-1615-48bb-b59c-0d37462033e1" providerId="ADAL" clId="{38341821-12F0-4189-AD50-CA484EFCA547}" dt="2020-09-15T10:14:05.257" v="904" actId="26606"/>
          <ac:spMkLst>
            <pc:docMk/>
            <pc:sldMk cId="2193896193" sldId="256"/>
            <ac:spMk id="37" creationId="{42A4FC2C-047E-45A5-965D-8E1E3BF09BC6}"/>
          </ac:spMkLst>
        </pc:spChg>
        <pc:spChg chg="add del">
          <ac:chgData name="Ørjan Kristensen" userId="f4a56457-1615-48bb-b59c-0d37462033e1" providerId="ADAL" clId="{38341821-12F0-4189-AD50-CA484EFCA547}" dt="2020-09-15T10:14:05.257" v="904" actId="26606"/>
          <ac:spMkLst>
            <pc:docMk/>
            <pc:sldMk cId="2193896193" sldId="256"/>
            <ac:spMk id="38" creationId="{A93898FF-D987-4B0E-BFB4-85F5EB356D4D}"/>
          </ac:spMkLst>
        </pc:spChg>
        <pc:spChg chg="add del">
          <ac:chgData name="Ørjan Kristensen" userId="f4a56457-1615-48bb-b59c-0d37462033e1" providerId="ADAL" clId="{38341821-12F0-4189-AD50-CA484EFCA547}" dt="2020-09-15T10:14:05.257" v="904" actId="26606"/>
          <ac:spMkLst>
            <pc:docMk/>
            <pc:sldMk cId="2193896193" sldId="256"/>
            <ac:spMk id="39" creationId="{612F383F-B981-4BC3-9E2B-7BE938CEF3EC}"/>
          </ac:spMkLst>
        </pc:spChg>
        <pc:spChg chg="add del">
          <ac:chgData name="Ørjan Kristensen" userId="f4a56457-1615-48bb-b59c-0d37462033e1" providerId="ADAL" clId="{38341821-12F0-4189-AD50-CA484EFCA547}" dt="2020-09-15T10:14:05.257" v="904" actId="26606"/>
          <ac:spMkLst>
            <pc:docMk/>
            <pc:sldMk cId="2193896193" sldId="256"/>
            <ac:spMk id="40" creationId="{5AA485AD-076E-4077-A6E6-C3C9F0C39FF2}"/>
          </ac:spMkLst>
        </pc:spChg>
        <pc:spChg chg="add del">
          <ac:chgData name="Ørjan Kristensen" userId="f4a56457-1615-48bb-b59c-0d37462033e1" providerId="ADAL" clId="{38341821-12F0-4189-AD50-CA484EFCA547}" dt="2020-09-15T10:14:05.257" v="904" actId="26606"/>
          <ac:spMkLst>
            <pc:docMk/>
            <pc:sldMk cId="2193896193" sldId="256"/>
            <ac:spMk id="42" creationId="{58D235B8-3D10-493F-88AC-84BB404C1B5A}"/>
          </ac:spMkLst>
        </pc:spChg>
        <pc:spChg chg="add del">
          <ac:chgData name="Ørjan Kristensen" userId="f4a56457-1615-48bb-b59c-0d37462033e1" providerId="ADAL" clId="{38341821-12F0-4189-AD50-CA484EFCA547}" dt="2020-09-15T10:14:40.246" v="909" actId="26606"/>
          <ac:spMkLst>
            <pc:docMk/>
            <pc:sldMk cId="2193896193" sldId="256"/>
            <ac:spMk id="47" creationId="{3A930249-8242-4E2B-AF17-C01826488321}"/>
          </ac:spMkLst>
        </pc:spChg>
        <pc:spChg chg="add del">
          <ac:chgData name="Ørjan Kristensen" userId="f4a56457-1615-48bb-b59c-0d37462033e1" providerId="ADAL" clId="{38341821-12F0-4189-AD50-CA484EFCA547}" dt="2020-09-15T10:14:40.246" v="909" actId="26606"/>
          <ac:spMkLst>
            <pc:docMk/>
            <pc:sldMk cId="2193896193" sldId="256"/>
            <ac:spMk id="49" creationId="{A5BDD999-C5E1-4B3E-A710-768673819165}"/>
          </ac:spMkLst>
        </pc:spChg>
        <pc:spChg chg="add">
          <ac:chgData name="Ørjan Kristensen" userId="f4a56457-1615-48bb-b59c-0d37462033e1" providerId="ADAL" clId="{38341821-12F0-4189-AD50-CA484EFCA547}" dt="2020-09-15T10:14:40.246" v="909" actId="26606"/>
          <ac:spMkLst>
            <pc:docMk/>
            <pc:sldMk cId="2193896193" sldId="256"/>
            <ac:spMk id="54" creationId="{2A0E4E09-FC02-4ADC-951A-3FFA90B6FE39}"/>
          </ac:spMkLst>
        </pc:spChg>
        <pc:spChg chg="add">
          <ac:chgData name="Ørjan Kristensen" userId="f4a56457-1615-48bb-b59c-0d37462033e1" providerId="ADAL" clId="{38341821-12F0-4189-AD50-CA484EFCA547}" dt="2020-09-15T10:14:40.246" v="909" actId="26606"/>
          <ac:spMkLst>
            <pc:docMk/>
            <pc:sldMk cId="2193896193" sldId="256"/>
            <ac:spMk id="56" creationId="{9453FF84-60C1-4EA8-B49B-1B8C2D0C589F}"/>
          </ac:spMkLst>
        </pc:spChg>
        <pc:picChg chg="add del mod ord">
          <ac:chgData name="Ørjan Kristensen" userId="f4a56457-1615-48bb-b59c-0d37462033e1" providerId="ADAL" clId="{38341821-12F0-4189-AD50-CA484EFCA547}" dt="2020-09-15T12:26:05.993" v="1037" actId="478"/>
          <ac:picMkLst>
            <pc:docMk/>
            <pc:sldMk cId="2193896193" sldId="256"/>
            <ac:picMk id="5" creationId="{47B2EA71-A713-42E6-9323-7CE0B429D963}"/>
          </ac:picMkLst>
        </pc:picChg>
        <pc:picChg chg="add del mod ord">
          <ac:chgData name="Ørjan Kristensen" userId="f4a56457-1615-48bb-b59c-0d37462033e1" providerId="ADAL" clId="{38341821-12F0-4189-AD50-CA484EFCA547}" dt="2020-09-15T12:26:14.696" v="1039" actId="167"/>
          <ac:picMkLst>
            <pc:docMk/>
            <pc:sldMk cId="2193896193" sldId="256"/>
            <ac:picMk id="6" creationId="{49B4E774-57CC-43C3-8344-FCD63F8545CA}"/>
          </ac:picMkLst>
        </pc:picChg>
        <pc:picChg chg="add del">
          <ac:chgData name="Ørjan Kristensen" userId="f4a56457-1615-48bb-b59c-0d37462033e1" providerId="ADAL" clId="{38341821-12F0-4189-AD50-CA484EFCA547}" dt="2020-09-15T10:14:05.257" v="904" actId="26606"/>
          <ac:picMkLst>
            <pc:docMk/>
            <pc:sldMk cId="2193896193" sldId="256"/>
            <ac:picMk id="41" creationId="{D088DBDF-80D5-4FC0-8A54-9D660B728DC4}"/>
          </ac:picMkLst>
        </pc:picChg>
        <pc:cxnChg chg="add del">
          <ac:chgData name="Ørjan Kristensen" userId="f4a56457-1615-48bb-b59c-0d37462033e1" providerId="ADAL" clId="{38341821-12F0-4189-AD50-CA484EFCA547}" dt="2020-09-15T10:13:29.773" v="898" actId="26606"/>
          <ac:cxnSpMkLst>
            <pc:docMk/>
            <pc:sldMk cId="2193896193" sldId="256"/>
            <ac:cxnSpMk id="31" creationId="{C41BAEC7-F7B0-4224-8B18-8F74B7D87F0B}"/>
          </ac:cxnSpMkLst>
        </pc:cxnChg>
      </pc:sldChg>
      <pc:sldChg chg="addSp modSp mod">
        <pc:chgData name="Ørjan Kristensen" userId="f4a56457-1615-48bb-b59c-0d37462033e1" providerId="ADAL" clId="{38341821-12F0-4189-AD50-CA484EFCA547}" dt="2020-09-15T13:11:40.904" v="1140" actId="1076"/>
        <pc:sldMkLst>
          <pc:docMk/>
          <pc:sldMk cId="1671017642" sldId="257"/>
        </pc:sldMkLst>
        <pc:spChg chg="mod">
          <ac:chgData name="Ørjan Kristensen" userId="f4a56457-1615-48bb-b59c-0d37462033e1" providerId="ADAL" clId="{38341821-12F0-4189-AD50-CA484EFCA547}" dt="2020-09-15T12:22:52.280" v="974" actId="20577"/>
          <ac:spMkLst>
            <pc:docMk/>
            <pc:sldMk cId="1671017642" sldId="257"/>
            <ac:spMk id="3" creationId="{B1A07401-543C-41D6-A704-68E183634DB3}"/>
          </ac:spMkLst>
        </pc:spChg>
        <pc:picChg chg="add mod">
          <ac:chgData name="Ørjan Kristensen" userId="f4a56457-1615-48bb-b59c-0d37462033e1" providerId="ADAL" clId="{38341821-12F0-4189-AD50-CA484EFCA547}" dt="2020-09-15T13:11:40.272" v="1139" actId="14100"/>
          <ac:picMkLst>
            <pc:docMk/>
            <pc:sldMk cId="1671017642" sldId="257"/>
            <ac:picMk id="5" creationId="{E8934BFA-EE31-4E15-BD6B-34ABF5789D18}"/>
          </ac:picMkLst>
        </pc:picChg>
        <pc:picChg chg="mod">
          <ac:chgData name="Ørjan Kristensen" userId="f4a56457-1615-48bb-b59c-0d37462033e1" providerId="ADAL" clId="{38341821-12F0-4189-AD50-CA484EFCA547}" dt="2020-09-15T13:11:40.904" v="1140" actId="1076"/>
          <ac:picMkLst>
            <pc:docMk/>
            <pc:sldMk cId="1671017642" sldId="257"/>
            <ac:picMk id="2050" creationId="{03300120-CF22-4D10-A61C-B00A99760F8C}"/>
          </ac:picMkLst>
        </pc:picChg>
      </pc:sldChg>
      <pc:sldChg chg="addSp modSp mod">
        <pc:chgData name="Ørjan Kristensen" userId="f4a56457-1615-48bb-b59c-0d37462033e1" providerId="ADAL" clId="{38341821-12F0-4189-AD50-CA484EFCA547}" dt="2020-09-15T13:11:44.846" v="1141" actId="22"/>
        <pc:sldMkLst>
          <pc:docMk/>
          <pc:sldMk cId="1524983946" sldId="258"/>
        </pc:sldMkLst>
        <pc:spChg chg="mod">
          <ac:chgData name="Ørjan Kristensen" userId="f4a56457-1615-48bb-b59c-0d37462033e1" providerId="ADAL" clId="{38341821-12F0-4189-AD50-CA484EFCA547}" dt="2020-09-15T13:10:57.454" v="1127" actId="20577"/>
          <ac:spMkLst>
            <pc:docMk/>
            <pc:sldMk cId="1524983946" sldId="258"/>
            <ac:spMk id="3" creationId="{99853D07-A3BA-4B5A-9FF3-4095F258C82A}"/>
          </ac:spMkLst>
        </pc:spChg>
        <pc:picChg chg="add">
          <ac:chgData name="Ørjan Kristensen" userId="f4a56457-1615-48bb-b59c-0d37462033e1" providerId="ADAL" clId="{38341821-12F0-4189-AD50-CA484EFCA547}" dt="2020-09-15T13:11:44.846" v="1141" actId="22"/>
          <ac:picMkLst>
            <pc:docMk/>
            <pc:sldMk cId="1524983946" sldId="258"/>
            <ac:picMk id="4" creationId="{6317F467-B36C-4A43-A7F3-A3605AA90128}"/>
          </ac:picMkLst>
        </pc:picChg>
      </pc:sldChg>
      <pc:sldChg chg="addSp modSp mod">
        <pc:chgData name="Ørjan Kristensen" userId="f4a56457-1615-48bb-b59c-0d37462033e1" providerId="ADAL" clId="{38341821-12F0-4189-AD50-CA484EFCA547}" dt="2020-09-15T13:11:46.774" v="1142" actId="22"/>
        <pc:sldMkLst>
          <pc:docMk/>
          <pc:sldMk cId="2570799198" sldId="259"/>
        </pc:sldMkLst>
        <pc:spChg chg="mod">
          <ac:chgData name="Ørjan Kristensen" userId="f4a56457-1615-48bb-b59c-0d37462033e1" providerId="ADAL" clId="{38341821-12F0-4189-AD50-CA484EFCA547}" dt="2020-09-15T10:15:07.912" v="914" actId="207"/>
          <ac:spMkLst>
            <pc:docMk/>
            <pc:sldMk cId="2570799198" sldId="259"/>
            <ac:spMk id="3" creationId="{A01C57D7-9A2C-4480-894B-B047F156F2D0}"/>
          </ac:spMkLst>
        </pc:spChg>
        <pc:picChg chg="add">
          <ac:chgData name="Ørjan Kristensen" userId="f4a56457-1615-48bb-b59c-0d37462033e1" providerId="ADAL" clId="{38341821-12F0-4189-AD50-CA484EFCA547}" dt="2020-09-15T13:11:46.774" v="1142" actId="22"/>
          <ac:picMkLst>
            <pc:docMk/>
            <pc:sldMk cId="2570799198" sldId="259"/>
            <ac:picMk id="4" creationId="{8AAAD5E3-6CF3-4378-8F78-2A7EDF293BE5}"/>
          </ac:picMkLst>
        </pc:picChg>
      </pc:sldChg>
      <pc:sldChg chg="addSp modSp mod">
        <pc:chgData name="Ørjan Kristensen" userId="f4a56457-1615-48bb-b59c-0d37462033e1" providerId="ADAL" clId="{38341821-12F0-4189-AD50-CA484EFCA547}" dt="2020-09-15T13:11:49.174" v="1143" actId="22"/>
        <pc:sldMkLst>
          <pc:docMk/>
          <pc:sldMk cId="2855207157" sldId="260"/>
        </pc:sldMkLst>
        <pc:spChg chg="mod">
          <ac:chgData name="Ørjan Kristensen" userId="f4a56457-1615-48bb-b59c-0d37462033e1" providerId="ADAL" clId="{38341821-12F0-4189-AD50-CA484EFCA547}" dt="2020-09-15T10:11:22.519" v="836" actId="1076"/>
          <ac:spMkLst>
            <pc:docMk/>
            <pc:sldMk cId="2855207157" sldId="260"/>
            <ac:spMk id="2" creationId="{7FEC7823-F2CC-4DBC-97DF-06003EEB6E3D}"/>
          </ac:spMkLst>
        </pc:spChg>
        <pc:spChg chg="mod">
          <ac:chgData name="Ørjan Kristensen" userId="f4a56457-1615-48bb-b59c-0d37462033e1" providerId="ADAL" clId="{38341821-12F0-4189-AD50-CA484EFCA547}" dt="2020-09-15T10:11:25.987" v="837" actId="1076"/>
          <ac:spMkLst>
            <pc:docMk/>
            <pc:sldMk cId="2855207157" sldId="260"/>
            <ac:spMk id="3" creationId="{56904ADC-E784-4D77-9CF0-0CC0E0CAE106}"/>
          </ac:spMkLst>
        </pc:spChg>
        <pc:picChg chg="add">
          <ac:chgData name="Ørjan Kristensen" userId="f4a56457-1615-48bb-b59c-0d37462033e1" providerId="ADAL" clId="{38341821-12F0-4189-AD50-CA484EFCA547}" dt="2020-09-15T13:11:49.174" v="1143" actId="22"/>
          <ac:picMkLst>
            <pc:docMk/>
            <pc:sldMk cId="2855207157" sldId="260"/>
            <ac:picMk id="4" creationId="{A946A524-DF03-40AE-8C19-781E16D83791}"/>
          </ac:picMkLst>
        </pc:picChg>
      </pc:sldChg>
      <pc:sldChg chg="addSp modSp mod">
        <pc:chgData name="Ørjan Kristensen" userId="f4a56457-1615-48bb-b59c-0d37462033e1" providerId="ADAL" clId="{38341821-12F0-4189-AD50-CA484EFCA547}" dt="2020-09-15T13:11:51.811" v="1144" actId="22"/>
        <pc:sldMkLst>
          <pc:docMk/>
          <pc:sldMk cId="1697138424" sldId="261"/>
        </pc:sldMkLst>
        <pc:spChg chg="mod">
          <ac:chgData name="Ørjan Kristensen" userId="f4a56457-1615-48bb-b59c-0d37462033e1" providerId="ADAL" clId="{38341821-12F0-4189-AD50-CA484EFCA547}" dt="2020-09-15T12:24:07.577" v="983" actId="113"/>
          <ac:spMkLst>
            <pc:docMk/>
            <pc:sldMk cId="1697138424" sldId="261"/>
            <ac:spMk id="2" creationId="{62E88CC1-D219-451F-865C-FD8EAD2D92A4}"/>
          </ac:spMkLst>
        </pc:spChg>
        <pc:graphicFrameChg chg="modGraphic">
          <ac:chgData name="Ørjan Kristensen" userId="f4a56457-1615-48bb-b59c-0d37462033e1" providerId="ADAL" clId="{38341821-12F0-4189-AD50-CA484EFCA547}" dt="2020-09-15T12:23:52.919" v="979" actId="207"/>
          <ac:graphicFrameMkLst>
            <pc:docMk/>
            <pc:sldMk cId="1697138424" sldId="261"/>
            <ac:graphicFrameMk id="4" creationId="{4842AC3D-A856-4B15-B5EC-F89D3939DF4B}"/>
          </ac:graphicFrameMkLst>
        </pc:graphicFrameChg>
        <pc:picChg chg="add">
          <ac:chgData name="Ørjan Kristensen" userId="f4a56457-1615-48bb-b59c-0d37462033e1" providerId="ADAL" clId="{38341821-12F0-4189-AD50-CA484EFCA547}" dt="2020-09-15T13:11:51.811" v="1144" actId="22"/>
          <ac:picMkLst>
            <pc:docMk/>
            <pc:sldMk cId="1697138424" sldId="261"/>
            <ac:picMk id="3" creationId="{57B840C9-D9D5-4729-9DA5-5B518B42C856}"/>
          </ac:picMkLst>
        </pc:picChg>
        <pc:picChg chg="mod">
          <ac:chgData name="Ørjan Kristensen" userId="f4a56457-1615-48bb-b59c-0d37462033e1" providerId="ADAL" clId="{38341821-12F0-4189-AD50-CA484EFCA547}" dt="2020-09-15T12:24:03.571" v="981" actId="1076"/>
          <ac:picMkLst>
            <pc:docMk/>
            <pc:sldMk cId="1697138424" sldId="261"/>
            <ac:picMk id="1036" creationId="{50C33E2F-B284-451F-A63C-A0D9A7E7A478}"/>
          </ac:picMkLst>
        </pc:picChg>
      </pc:sldChg>
      <pc:sldChg chg="addSp modSp new mod setBg">
        <pc:chgData name="Ørjan Kristensen" userId="f4a56457-1615-48bb-b59c-0d37462033e1" providerId="ADAL" clId="{38341821-12F0-4189-AD50-CA484EFCA547}" dt="2020-09-15T13:11:53.760" v="1145" actId="22"/>
        <pc:sldMkLst>
          <pc:docMk/>
          <pc:sldMk cId="2126311439" sldId="262"/>
        </pc:sldMkLst>
        <pc:spChg chg="mod">
          <ac:chgData name="Ørjan Kristensen" userId="f4a56457-1615-48bb-b59c-0d37462033e1" providerId="ADAL" clId="{38341821-12F0-4189-AD50-CA484EFCA547}" dt="2020-09-15T12:25:08.752" v="1008" actId="20577"/>
          <ac:spMkLst>
            <pc:docMk/>
            <pc:sldMk cId="2126311439" sldId="262"/>
            <ac:spMk id="2" creationId="{FFCD4DE3-FF0A-43E4-82F8-5EE688A31DDC}"/>
          </ac:spMkLst>
        </pc:spChg>
        <pc:spChg chg="mod">
          <ac:chgData name="Ørjan Kristensen" userId="f4a56457-1615-48bb-b59c-0d37462033e1" providerId="ADAL" clId="{38341821-12F0-4189-AD50-CA484EFCA547}" dt="2020-09-15T12:25:33.909" v="1033" actId="14100"/>
          <ac:spMkLst>
            <pc:docMk/>
            <pc:sldMk cId="2126311439" sldId="262"/>
            <ac:spMk id="3" creationId="{CC2C1D51-9FFD-4E6F-9C6A-8C781885BD05}"/>
          </ac:spMkLst>
        </pc:spChg>
        <pc:picChg chg="add">
          <ac:chgData name="Ørjan Kristensen" userId="f4a56457-1615-48bb-b59c-0d37462033e1" providerId="ADAL" clId="{38341821-12F0-4189-AD50-CA484EFCA547}" dt="2020-09-15T13:11:53.760" v="1145" actId="22"/>
          <ac:picMkLst>
            <pc:docMk/>
            <pc:sldMk cId="2126311439" sldId="262"/>
            <ac:picMk id="4" creationId="{B1C115D4-BFED-452B-B933-A51651E25A23}"/>
          </ac:picMkLst>
        </pc:picChg>
        <pc:picChg chg="add mod">
          <ac:chgData name="Ørjan Kristensen" userId="f4a56457-1615-48bb-b59c-0d37462033e1" providerId="ADAL" clId="{38341821-12F0-4189-AD50-CA484EFCA547}" dt="2020-09-15T12:26:42.851" v="1040" actId="1076"/>
          <ac:picMkLst>
            <pc:docMk/>
            <pc:sldMk cId="2126311439" sldId="262"/>
            <ac:picMk id="5" creationId="{4A4DEA80-A9CD-4A83-9AEE-98F2C649DE76}"/>
          </ac:picMkLst>
        </pc:picChg>
        <pc:cxnChg chg="add">
          <ac:chgData name="Ørjan Kristensen" userId="f4a56457-1615-48bb-b59c-0d37462033e1" providerId="ADAL" clId="{38341821-12F0-4189-AD50-CA484EFCA547}" dt="2020-09-15T10:09:51.697" v="815" actId="26606"/>
          <ac:cxnSpMkLst>
            <pc:docMk/>
            <pc:sldMk cId="2126311439" sldId="262"/>
            <ac:cxnSpMk id="10" creationId="{A7F400EE-A8A5-48AF-B4D6-291B52C6F0B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3E77D6-5EEA-4A50-9881-9DB3D2DA6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C193F60-5A1B-4F99-BD24-FC24DF6BD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EC4F3B6-2C6B-4A64-9A01-095EAB74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CF8847B-733F-4136-AB5A-D0B8C879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F85565-3CCC-4D35-8F72-110B2C71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665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C6EE45-B82D-4142-AA1E-10F33C4E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9410CC3-19EE-4397-8FF0-65CE6A704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818E5E-5AF9-401F-9468-D40257AAC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2D69A3-E9AE-49BC-A749-2F4CE49CF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82896C-BF95-4533-B191-886055FD8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958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8D5FFE6-98FC-4574-8723-9DBE18F40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0B43353-C71C-4A61-ACEA-2EC1E292B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09E346-DF2C-4FFC-A3B8-4B4EACF79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2BF6670-E032-467F-A89E-F7FAEF74C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A5E5082-83CA-4E81-AFD9-20C48C04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006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DDD2EE-E144-44D3-A33F-B7FDDC025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806D21F-E1FB-4190-A739-2B4B0ED86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C8DEA30-482E-48E5-A713-AF9B4544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01203A0-1617-4D70-9D01-15867D80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34079C-69C0-4503-BC78-98BED599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859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D5D5DC-B0AE-4DA3-8C7E-DEE32FA8B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ADDDC90-13B8-415B-AA4E-B4629136A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F9897EA-73E1-444D-8134-A6CB1D758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18995E5-9008-4590-B8F9-E23319626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8C76F4B-3C7C-45EE-9C62-C29088D05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178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7EE868-D89C-42EE-BC11-82BB5B96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F7CC65-3EA8-4A75-AA07-44643EFBE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E6AAD39-62D1-4798-8250-E0FA185CB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9E4B861-83E6-4F4B-9F4F-B80D75262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BB09863-B521-4C5E-9884-87D3A3B2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1E4F57A-C69C-42FD-A722-E8EBD9507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369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336AF3-1B39-44EE-9D2B-4319C4DE7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A5D74A3-A9EF-4D9C-B106-456FD6289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B93E41C-FF85-435A-9E66-8D4C7AAEB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37880B6-EE49-42EB-AF3F-AD09CA23A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8AA7FFB-F1EC-4142-99F2-E5E0F462B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E2DE671-5D3E-4354-A9E9-9E05916F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A01882D-93E9-4FA0-9B4A-2BD18CB3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A642845-A88E-4C64-8FD1-3A891A48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77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3B3F18-858E-430F-9F32-D40D3A69E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6471E48-D8B1-422C-BDF9-1510076F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57D3437-1BBB-4F70-813F-1BD2F0D54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2F34DDF-D5C5-41E1-95F0-6C13E1E6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594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46FA121-66F4-4B0A-A15B-D7259A4A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A7400EA-1ECC-435E-B53B-B94EF5AF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1A4A70A-AAFA-4A63-818D-7ADE20413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439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228BC6-DE75-428E-9941-E8AA211B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7CAF435-9EE0-41C2-A8B0-5937357CE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3CA60C0-12A7-4185-8C26-A5EAD56A0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FE08686-5864-4895-9335-597AF548B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D664DBD-7869-4927-AA9F-99EFC3CC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5FC2D10-64C1-45EE-935F-780C192B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968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70F7D50-AF92-4B54-8B80-E8BDE6C26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1D2BC0D-9D9D-4B1A-B432-65EAD2194D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976D373-EF4F-428C-B8AD-7DB953AA1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A184248-64FC-4E74-93C0-505F4590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56DB2B8-17D0-4BF9-A008-DB1CF902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C31AE48-F9EE-4641-8A22-26F63528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638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D9FEB2-B9FF-42EB-8384-2A83B66F4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52A0DEC-A456-4E6F-9079-C5B22ED58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0668AA7-7389-4A7B-BE97-4592107BFB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AF9E-5914-45CE-B254-C7D0E03B252D}" type="datetimeFigureOut">
              <a:rPr lang="nb-NO" smtClean="0"/>
              <a:t>15.09.2020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DFB083-E279-47AC-95DB-2D955621F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E83DF68-E0AF-410F-A41A-934E5855D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98FB0-9D47-4154-A54D-63EEBBCFE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05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gipro-helse.no/smittevernplan.533981.no.html" TargetMode="External"/><Relationship Id="rId7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okr\OneDrive%20-%20Digipro-helse%20AS\Prosjektplaner%202020\Smittvern%20leger%20dokumenter\Pandemi%20senarie%20exel.xlsx" TargetMode="External"/><Relationship Id="rId5" Type="http://schemas.openxmlformats.org/officeDocument/2006/relationships/hyperlink" Target="https://www.digipro-helse.no/pandemiplan.534084.no.html" TargetMode="External"/><Relationship Id="rId4" Type="http://schemas.openxmlformats.org/officeDocument/2006/relationships/hyperlink" Target="https://www.digipro-helse.no/tuberkulose-kontrollprogram.534335.no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ymalin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e 5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49B4E774-57CC-43C3-8344-FCD63F8545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10" r="2" b="9417"/>
          <a:stretch/>
        </p:blipFill>
        <p:spPr>
          <a:xfrm>
            <a:off x="3130812" y="-1020"/>
            <a:ext cx="9061188" cy="6857999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5EE701FC-E264-49E9-85AC-189677AE6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6100" y="1099671"/>
            <a:ext cx="4972511" cy="3367554"/>
          </a:xfrm>
        </p:spPr>
        <p:txBody>
          <a:bodyPr anchor="b">
            <a:normAutofit/>
          </a:bodyPr>
          <a:lstStyle/>
          <a:p>
            <a:pPr algn="l"/>
            <a:r>
              <a:rPr lang="nb-NO" sz="6600" dirty="0"/>
              <a:t>Info time RKK 2020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4511933-38BB-45C1-A551-5E15C861D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6100" y="4687316"/>
            <a:ext cx="4972512" cy="1517088"/>
          </a:xfrm>
        </p:spPr>
        <p:txBody>
          <a:bodyPr>
            <a:normAutofit/>
          </a:bodyPr>
          <a:lstStyle/>
          <a:p>
            <a:pPr algn="l"/>
            <a:r>
              <a:rPr lang="nb-NO" sz="3200" dirty="0"/>
              <a:t>Full fart fremover,</a:t>
            </a:r>
          </a:p>
          <a:p>
            <a:pPr algn="l"/>
            <a:r>
              <a:rPr lang="nb-NO" sz="3200" dirty="0"/>
              <a:t>med bremsepedalen i bonn.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9453FF84-60C1-4EA8-B49B-1B8C2D0C5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5859484" cy="6857997"/>
          </a:xfrm>
          <a:custGeom>
            <a:avLst/>
            <a:gdLst>
              <a:gd name="connsiteX0" fmla="*/ 3198825 w 5859484"/>
              <a:gd name="connsiteY0" fmla="*/ 0 h 6857997"/>
              <a:gd name="connsiteX1" fmla="*/ 3962351 w 5859484"/>
              <a:gd name="connsiteY1" fmla="*/ 0 h 6857997"/>
              <a:gd name="connsiteX2" fmla="*/ 4129776 w 5859484"/>
              <a:gd name="connsiteY2" fmla="*/ 128761 h 6857997"/>
              <a:gd name="connsiteX3" fmla="*/ 5859484 w 5859484"/>
              <a:gd name="connsiteY3" fmla="*/ 3718209 h 6857997"/>
              <a:gd name="connsiteX4" fmla="*/ 4624700 w 5859484"/>
              <a:gd name="connsiteY4" fmla="*/ 6845880 h 6857997"/>
              <a:gd name="connsiteX5" fmla="*/ 4612896 w 5859484"/>
              <a:gd name="connsiteY5" fmla="*/ 6857997 h 6857997"/>
              <a:gd name="connsiteX6" fmla="*/ 4017658 w 5859484"/>
              <a:gd name="connsiteY6" fmla="*/ 6857997 h 6857997"/>
              <a:gd name="connsiteX7" fmla="*/ 4173230 w 5859484"/>
              <a:gd name="connsiteY7" fmla="*/ 6719623 h 6857997"/>
              <a:gd name="connsiteX8" fmla="*/ 5443583 w 5859484"/>
              <a:gd name="connsiteY8" fmla="*/ 3718209 h 6857997"/>
              <a:gd name="connsiteX9" fmla="*/ 3355352 w 5859484"/>
              <a:gd name="connsiteY9" fmla="*/ 88079 h 6857997"/>
              <a:gd name="connsiteX10" fmla="*/ 0 w 5859484"/>
              <a:gd name="connsiteY10" fmla="*/ 0 h 6857997"/>
              <a:gd name="connsiteX11" fmla="*/ 2941255 w 5859484"/>
              <a:gd name="connsiteY11" fmla="*/ 0 h 6857997"/>
              <a:gd name="connsiteX12" fmla="*/ 3117080 w 5859484"/>
              <a:gd name="connsiteY12" fmla="*/ 88129 h 6857997"/>
              <a:gd name="connsiteX13" fmla="*/ 5324754 w 5859484"/>
              <a:gd name="connsiteY13" fmla="*/ 3718209 h 6857997"/>
              <a:gd name="connsiteX14" fmla="*/ 4089206 w 5859484"/>
              <a:gd name="connsiteY14" fmla="*/ 6637392 h 6857997"/>
              <a:gd name="connsiteX15" fmla="*/ 3841183 w 5859484"/>
              <a:gd name="connsiteY15" fmla="*/ 6857997 h 6857997"/>
              <a:gd name="connsiteX16" fmla="*/ 0 w 5859484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59484" h="6857997">
                <a:moveTo>
                  <a:pt x="3198825" y="0"/>
                </a:moveTo>
                <a:lnTo>
                  <a:pt x="3962351" y="0"/>
                </a:lnTo>
                <a:lnTo>
                  <a:pt x="4129776" y="128761"/>
                </a:lnTo>
                <a:cubicBezTo>
                  <a:pt x="5186152" y="981944"/>
                  <a:pt x="5859484" y="2273123"/>
                  <a:pt x="5859484" y="3718209"/>
                </a:cubicBezTo>
                <a:cubicBezTo>
                  <a:pt x="5859484" y="4922447"/>
                  <a:pt x="5391893" y="6019805"/>
                  <a:pt x="4624700" y="6845880"/>
                </a:cubicBezTo>
                <a:lnTo>
                  <a:pt x="4612896" y="6857997"/>
                </a:lnTo>
                <a:lnTo>
                  <a:pt x="4017658" y="6857997"/>
                </a:lnTo>
                <a:lnTo>
                  <a:pt x="4173230" y="6719623"/>
                </a:lnTo>
                <a:cubicBezTo>
                  <a:pt x="4958119" y="5951494"/>
                  <a:pt x="5443583" y="4890334"/>
                  <a:pt x="5443583" y="3718209"/>
                </a:cubicBezTo>
                <a:cubicBezTo>
                  <a:pt x="5443583" y="2179795"/>
                  <a:pt x="4607295" y="832535"/>
                  <a:pt x="3355352" y="88079"/>
                </a:cubicBezTo>
                <a:close/>
                <a:moveTo>
                  <a:pt x="0" y="0"/>
                </a:moveTo>
                <a:lnTo>
                  <a:pt x="2941255" y="0"/>
                </a:lnTo>
                <a:lnTo>
                  <a:pt x="3117080" y="88129"/>
                </a:lnTo>
                <a:cubicBezTo>
                  <a:pt x="4432070" y="787221"/>
                  <a:pt x="5324754" y="2150692"/>
                  <a:pt x="5324754" y="3718209"/>
                </a:cubicBezTo>
                <a:cubicBezTo>
                  <a:pt x="5324754" y="4858221"/>
                  <a:pt x="4852591" y="5890308"/>
                  <a:pt x="4089206" y="6637392"/>
                </a:cubicBezTo>
                <a:lnTo>
                  <a:pt x="3841183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B2EA71-A713-42E6-9323-7CE0B429D9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003" r="1" b="1"/>
          <a:stretch/>
        </p:blipFill>
        <p:spPr>
          <a:xfrm>
            <a:off x="1" y="2"/>
            <a:ext cx="6095695" cy="6857997"/>
          </a:xfrm>
          <a:custGeom>
            <a:avLst/>
            <a:gdLst/>
            <a:ahLst/>
            <a:cxnLst/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93896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Analyse, Biokjemi, Biolog, Biologi, Bioteknologi, Kjemi">
            <a:extLst>
              <a:ext uri="{FF2B5EF4-FFF2-40B4-BE49-F238E27FC236}">
                <a16:creationId xmlns:a16="http://schemas.microsoft.com/office/drawing/2014/main" id="{03300120-CF22-4D10-A61C-B00A99760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32" b="899"/>
          <a:stretch/>
        </p:blipFill>
        <p:spPr bwMode="auto">
          <a:xfrm>
            <a:off x="20" y="-38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CCB2C00A-E659-4691-AFB4-282551729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78FD84C-74B5-451D-8F0A-1E19EC3D9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A69FBBD-0FCE-408D-B1D0-FE9585A45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nb-NO" dirty="0"/>
              <a:t>Smittevern legekontor, helsestasjon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A07401-543C-41D6-A704-68E183634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 fontScale="92500" lnSpcReduction="10000"/>
          </a:bodyPr>
          <a:lstStyle/>
          <a:p>
            <a:r>
              <a:rPr lang="nb-NO" sz="2000" dirty="0"/>
              <a:t>Fokusgruppe</a:t>
            </a:r>
            <a:br>
              <a:rPr lang="nb-NO" sz="2000" dirty="0"/>
            </a:br>
            <a:endParaRPr lang="nb-NO" sz="2000" dirty="0"/>
          </a:p>
          <a:p>
            <a:pPr lvl="1"/>
            <a:r>
              <a:rPr lang="nb-NO" sz="1900" dirty="0"/>
              <a:t>Helse og miljøtilsynet	 	</a:t>
            </a:r>
            <a:r>
              <a:rPr lang="nb-NO" sz="1900" i="0" dirty="0">
                <a:effectLst/>
              </a:rPr>
              <a:t>Katalin </a:t>
            </a:r>
            <a:r>
              <a:rPr lang="nb-NO" sz="1900" i="0" dirty="0" err="1">
                <a:effectLst/>
              </a:rPr>
              <a:t>Nagy</a:t>
            </a:r>
            <a:endParaRPr lang="nb-NO" sz="1900" dirty="0"/>
          </a:p>
          <a:p>
            <a:pPr lvl="1"/>
            <a:r>
              <a:rPr lang="nb-NO" sz="1900" dirty="0"/>
              <a:t>Kommuneoverleger		Hege Aune Jørgensen</a:t>
            </a:r>
          </a:p>
          <a:p>
            <a:pPr marL="3657600" lvl="8" indent="0">
              <a:buNone/>
            </a:pPr>
            <a:r>
              <a:rPr lang="nb-NO" sz="1900" dirty="0"/>
              <a:t>Kjell Gunnar Skodvin</a:t>
            </a:r>
          </a:p>
          <a:p>
            <a:pPr marL="3657600" lvl="8" indent="0">
              <a:buNone/>
            </a:pPr>
            <a:r>
              <a:rPr lang="nb-NO" sz="1900" dirty="0"/>
              <a:t>Ingar Strand</a:t>
            </a:r>
          </a:p>
          <a:p>
            <a:pPr lvl="1"/>
            <a:r>
              <a:rPr lang="nb-NO" sz="1900" dirty="0"/>
              <a:t>Helsestasjon		2 stk. Helsesykepleiere</a:t>
            </a:r>
          </a:p>
          <a:p>
            <a:pPr lvl="1"/>
            <a:r>
              <a:rPr lang="nb-NO" sz="1900" dirty="0"/>
              <a:t>Spesialisthelsetjenesten</a:t>
            </a:r>
          </a:p>
          <a:p>
            <a:pPr marL="3657600" lvl="8" indent="0">
              <a:buNone/>
            </a:pPr>
            <a:r>
              <a:rPr lang="nb-NO" sz="1900" dirty="0"/>
              <a:t>Elisabet </a:t>
            </a:r>
            <a:r>
              <a:rPr lang="nb-NO" sz="1900" dirty="0" err="1"/>
              <a:t>Smihaug</a:t>
            </a:r>
            <a:endParaRPr lang="nb-NO" sz="1900" dirty="0"/>
          </a:p>
          <a:p>
            <a:pPr lvl="1"/>
            <a:r>
              <a:rPr lang="nb-NO" sz="1900" dirty="0"/>
              <a:t>Digipro-helse		</a:t>
            </a:r>
          </a:p>
          <a:p>
            <a:pPr marL="3657600" lvl="8" indent="0">
              <a:buNone/>
            </a:pPr>
            <a:r>
              <a:rPr lang="nb-NO" sz="1900" dirty="0"/>
              <a:t>Ørjan Kristensen</a:t>
            </a:r>
          </a:p>
          <a:p>
            <a:pPr marL="3657600" lvl="8" indent="0">
              <a:buNone/>
            </a:pPr>
            <a:endParaRPr lang="nb-NO" sz="2000" dirty="0"/>
          </a:p>
        </p:txBody>
      </p:sp>
      <p:pic>
        <p:nvPicPr>
          <p:cNvPr id="5" name="Bilde 4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E8934BFA-EE31-4E15-BD6B-34ABF5789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17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8573B7-C877-4B8D-94D6-87E7A1C4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nb-NO" b="1" kern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Prosjektet:</a:t>
            </a:r>
            <a:r>
              <a:rPr lang="nb-NO"/>
              <a:t>	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9853D07-A3BA-4B5A-9FF3-4095F258C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4180114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 utgangspunkt i rutiner utarbeidet i Digipro-helse for institusjon og hjemmebaserte tjenester, og tilpasse dem til legekontor/offentlige kontor. </a:t>
            </a:r>
          </a:p>
          <a:p>
            <a:pPr>
              <a:spcBef>
                <a:spcPts val="1200"/>
              </a:spcBef>
            </a:pPr>
            <a:r>
              <a:rPr lang="nb-NO" sz="2000" b="1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Fremdriftsplan:</a:t>
            </a:r>
          </a:p>
          <a:p>
            <a:pPr>
              <a:spcAft>
                <a:spcPts val="800"/>
              </a:spcAft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Fase 1.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Kartlegge, lokale behov mot helsestasjon og ledende helsesykepleier.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Utarbeide utkast til rutiner.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Opprette samarbeid med FHI og forelesing. </a:t>
            </a:r>
            <a:r>
              <a:rPr lang="nb-NO" sz="16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(Blir ikke gjennomført på grunn av kapasitetsproblematikk hos FHI)</a:t>
            </a:r>
          </a:p>
          <a:p>
            <a:pPr marL="800100" lvl="1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nb-NO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Digitalisering av smittevernplan for kommunen.</a:t>
            </a:r>
          </a:p>
          <a:p>
            <a:endParaRPr lang="nb-NO" sz="2000" dirty="0"/>
          </a:p>
        </p:txBody>
      </p:sp>
      <p:pic>
        <p:nvPicPr>
          <p:cNvPr id="3078" name="Picture 6" descr="Disposisjon, Veien, Uansvarlig, Forbudt, Ansvar">
            <a:extLst>
              <a:ext uri="{FF2B5EF4-FFF2-40B4-BE49-F238E27FC236}">
                <a16:creationId xmlns:a16="http://schemas.microsoft.com/office/drawing/2014/main" id="{0712C265-D1F3-4071-A09C-316FA50E58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7" r="37234" b="-1"/>
          <a:stretch/>
        </p:blipFill>
        <p:spPr bwMode="auto">
          <a:xfrm>
            <a:off x="20" y="10"/>
            <a:ext cx="4635571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4180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6317F467-B36C-4A43-A7F3-A3605AA901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98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81E7530-396C-45F0-92F4-A885648D1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Digital Markedsføring, Teknologi, Bærbare, Statistikk">
            <a:extLst>
              <a:ext uri="{FF2B5EF4-FFF2-40B4-BE49-F238E27FC236}">
                <a16:creationId xmlns:a16="http://schemas.microsoft.com/office/drawing/2014/main" id="{153583AE-81DC-4BB6-BC8B-E45F5F1738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1" r="1" b="9910"/>
          <a:stretch/>
        </p:blipFill>
        <p:spPr bwMode="auto">
          <a:xfrm>
            <a:off x="603671" y="-1"/>
            <a:ext cx="1158832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16481C-0A49-4796-812B-0D64F063B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19898" cy="6858000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13C45F8-44E7-4657-8A6B-C7D09A9A1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649" y="721805"/>
            <a:ext cx="3874686" cy="214752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bg1"/>
                </a:solidFill>
              </a:rPr>
              <a:t>Planarbeid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606972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1DE8B58-F373-409E-A253-4380A6609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720" y="73152"/>
            <a:ext cx="1178966" cy="232963"/>
            <a:chOff x="1188720" y="73152"/>
            <a:chExt cx="1178966" cy="232963"/>
          </a:xfrm>
        </p:grpSpPr>
        <p:sp>
          <p:nvSpPr>
            <p:cNvPr id="78" name="Rectangle 64">
              <a:extLst>
                <a:ext uri="{FF2B5EF4-FFF2-40B4-BE49-F238E27FC236}">
                  <a16:creationId xmlns:a16="http://schemas.microsoft.com/office/drawing/2014/main" id="{F5ACE265-D22D-48CC-99DE-EB81AE922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66">
              <a:extLst>
                <a:ext uri="{FF2B5EF4-FFF2-40B4-BE49-F238E27FC236}">
                  <a16:creationId xmlns:a16="http://schemas.microsoft.com/office/drawing/2014/main" id="{6FE80EEA-F4ED-4436-8861-0BEAAEFE76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4">
              <a:extLst>
                <a:ext uri="{FF2B5EF4-FFF2-40B4-BE49-F238E27FC236}">
                  <a16:creationId xmlns:a16="http://schemas.microsoft.com/office/drawing/2014/main" id="{C3642BC8-86E8-47D0-8846-3E4D49E4B4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66">
              <a:extLst>
                <a:ext uri="{FF2B5EF4-FFF2-40B4-BE49-F238E27FC236}">
                  <a16:creationId xmlns:a16="http://schemas.microsoft.com/office/drawing/2014/main" id="{82D35214-3634-4180-BF0E-45B614516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64">
              <a:extLst>
                <a:ext uri="{FF2B5EF4-FFF2-40B4-BE49-F238E27FC236}">
                  <a16:creationId xmlns:a16="http://schemas.microsoft.com/office/drawing/2014/main" id="{15BE89E6-3D1C-42B5-A950-E72889F8B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6">
              <a:extLst>
                <a:ext uri="{FF2B5EF4-FFF2-40B4-BE49-F238E27FC236}">
                  <a16:creationId xmlns:a16="http://schemas.microsoft.com/office/drawing/2014/main" id="{473771CC-5097-4E08-9606-24B0BC9A0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4">
              <a:extLst>
                <a:ext uri="{FF2B5EF4-FFF2-40B4-BE49-F238E27FC236}">
                  <a16:creationId xmlns:a16="http://schemas.microsoft.com/office/drawing/2014/main" id="{BE872634-00DA-47BD-880D-5C05FFADC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66">
              <a:extLst>
                <a:ext uri="{FF2B5EF4-FFF2-40B4-BE49-F238E27FC236}">
                  <a16:creationId xmlns:a16="http://schemas.microsoft.com/office/drawing/2014/main" id="{4F151F5C-DE9B-460E-BC51-471F4A8A5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4">
              <a:extLst>
                <a:ext uri="{FF2B5EF4-FFF2-40B4-BE49-F238E27FC236}">
                  <a16:creationId xmlns:a16="http://schemas.microsoft.com/office/drawing/2014/main" id="{34557B8A-4D2F-4D0D-B746-59EA8531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764CD8E-E409-4E9B-8E87-746DDE36D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64">
              <a:extLst>
                <a:ext uri="{FF2B5EF4-FFF2-40B4-BE49-F238E27FC236}">
                  <a16:creationId xmlns:a16="http://schemas.microsoft.com/office/drawing/2014/main" id="{8E27A01D-2F01-4286-9453-3FBF6E84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6">
              <a:extLst>
                <a:ext uri="{FF2B5EF4-FFF2-40B4-BE49-F238E27FC236}">
                  <a16:creationId xmlns:a16="http://schemas.microsoft.com/office/drawing/2014/main" id="{460487A5-12EB-422E-9588-8FF06FAF7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64">
              <a:extLst>
                <a:ext uri="{FF2B5EF4-FFF2-40B4-BE49-F238E27FC236}">
                  <a16:creationId xmlns:a16="http://schemas.microsoft.com/office/drawing/2014/main" id="{7D522D20-C9F7-4B34-9066-4B43ADAAB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66">
              <a:extLst>
                <a:ext uri="{FF2B5EF4-FFF2-40B4-BE49-F238E27FC236}">
                  <a16:creationId xmlns:a16="http://schemas.microsoft.com/office/drawing/2014/main" id="{97B04F2C-295B-447A-8941-0AD4F5551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4">
              <a:extLst>
                <a:ext uri="{FF2B5EF4-FFF2-40B4-BE49-F238E27FC236}">
                  <a16:creationId xmlns:a16="http://schemas.microsoft.com/office/drawing/2014/main" id="{17D7FF91-B366-4534-B9B4-5710926EE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66">
              <a:extLst>
                <a:ext uri="{FF2B5EF4-FFF2-40B4-BE49-F238E27FC236}">
                  <a16:creationId xmlns:a16="http://schemas.microsoft.com/office/drawing/2014/main" id="{B5B8116C-ADD9-4826-9C37-270377E8F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64">
              <a:extLst>
                <a:ext uri="{FF2B5EF4-FFF2-40B4-BE49-F238E27FC236}">
                  <a16:creationId xmlns:a16="http://schemas.microsoft.com/office/drawing/2014/main" id="{22D01D96-8DB8-40BF-83AC-4CA49EC26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6">
              <a:extLst>
                <a:ext uri="{FF2B5EF4-FFF2-40B4-BE49-F238E27FC236}">
                  <a16:creationId xmlns:a16="http://schemas.microsoft.com/office/drawing/2014/main" id="{44B584CD-5E60-4B15-847C-B30D15DA1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64">
              <a:extLst>
                <a:ext uri="{FF2B5EF4-FFF2-40B4-BE49-F238E27FC236}">
                  <a16:creationId xmlns:a16="http://schemas.microsoft.com/office/drawing/2014/main" id="{CF2BB7DC-B968-4F0B-9748-BF0E6E297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66">
              <a:extLst>
                <a:ext uri="{FF2B5EF4-FFF2-40B4-BE49-F238E27FC236}">
                  <a16:creationId xmlns:a16="http://schemas.microsoft.com/office/drawing/2014/main" id="{CF12C159-3F09-4861-9450-ECD5DB310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233984"/>
            <a:ext cx="606972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01C57D7-9A2C-4480-894B-B047F156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649" y="2362201"/>
            <a:ext cx="3874685" cy="4204138"/>
          </a:xfrm>
        </p:spPr>
        <p:txBody>
          <a:bodyPr anchor="ctr">
            <a:normAutofit/>
          </a:bodyPr>
          <a:lstStyle/>
          <a:p>
            <a:r>
              <a:rPr lang="nb-NO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Smittevernplan</a:t>
            </a:r>
            <a:endParaRPr lang="nb-NO" dirty="0">
              <a:solidFill>
                <a:schemeClr val="bg1"/>
              </a:solidFill>
            </a:endParaRPr>
          </a:p>
          <a:p>
            <a:r>
              <a:rPr lang="nb-NO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Tuberkulosekontroll Program</a:t>
            </a:r>
            <a:endParaRPr lang="nb-NO" dirty="0">
              <a:solidFill>
                <a:schemeClr val="bg1"/>
              </a:solidFill>
            </a:endParaRPr>
          </a:p>
          <a:p>
            <a:r>
              <a:rPr lang="nb-NO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Pandemiplan</a:t>
            </a:r>
            <a:endParaRPr lang="nb-NO" dirty="0">
              <a:solidFill>
                <a:schemeClr val="bg1"/>
              </a:solidFill>
            </a:endParaRPr>
          </a:p>
          <a:p>
            <a:endParaRPr lang="nb-NO" dirty="0">
              <a:solidFill>
                <a:schemeClr val="bg1"/>
              </a:solidFill>
            </a:endParaRPr>
          </a:p>
          <a:p>
            <a:r>
              <a:rPr lang="nb-NO" dirty="0">
                <a:solidFill>
                  <a:schemeClr val="bg1"/>
                </a:solidFill>
                <a:hlinkClick r:id="rId6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Excel eksempel.</a:t>
            </a:r>
            <a:endParaRPr lang="nb-NO" dirty="0">
              <a:solidFill>
                <a:schemeClr val="bg1"/>
              </a:solidFill>
            </a:endParaRPr>
          </a:p>
        </p:txBody>
      </p:sp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8AAAD5E3-6CF3-4378-8F78-2A7EDF293B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799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EC7823-F2CC-4DBC-97DF-06003EEB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36600"/>
            <a:ext cx="5314536" cy="1325563"/>
          </a:xfrm>
        </p:spPr>
        <p:txBody>
          <a:bodyPr>
            <a:normAutofit/>
          </a:bodyPr>
          <a:lstStyle/>
          <a:p>
            <a:r>
              <a:rPr lang="nb-NO" dirty="0"/>
              <a:t>Digitalisering psykisk helse og rus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6904ADC-E784-4D77-9CF0-0CC0E0CAE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3" y="1816050"/>
            <a:ext cx="5314543" cy="4705350"/>
          </a:xfrm>
        </p:spPr>
        <p:txBody>
          <a:bodyPr anchor="t">
            <a:normAutofit fontScale="92500" lnSpcReduction="10000"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b="1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Felles planverk for psykisk helse og rus, som tilpasses lokalt.</a:t>
            </a:r>
            <a:endParaRPr lang="nb-NO" sz="2100" b="1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b="1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Bruk av politi ved utagering.</a:t>
            </a:r>
            <a:endParaRPr lang="nb-NO" sz="2100" b="1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nb-NO" sz="2100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Forståelse av taushetspliktens begrensinger og åpninger, Her leger vi inn felles møte med tjenesten, Politi, jurist i politiet og jurist fra fylkesmannen.</a:t>
            </a:r>
            <a:endParaRPr lang="nb-NO" sz="2100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b="1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Trygg utskriving av pasienter</a:t>
            </a:r>
            <a:endParaRPr lang="nb-NO" sz="2100" b="1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nb-NO" sz="2100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Dialog mellom spesialisthelsetjenesten og kommunehelsetjenesten. Dette med fokus på pasientforløp.</a:t>
            </a:r>
            <a:endParaRPr lang="nb-NO" sz="2100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b="1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ROS analyse gjennomgang</a:t>
            </a:r>
            <a:endParaRPr lang="nb-NO" sz="2100" b="1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Aktiv bruk av IPLOS som verktøy ved kartlegging.</a:t>
            </a:r>
            <a:endParaRPr lang="nb-NO" sz="2100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457200" lvl="1" indent="0">
              <a:buNone/>
            </a:pPr>
            <a:r>
              <a:rPr lang="nb-NO" sz="2100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Viktig med felles forståelse om hvordan vi kartlegger og tilbyr rett tjeneste til rett tid.</a:t>
            </a:r>
            <a:endParaRPr lang="nb-NO" sz="2100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b-NO" sz="2100" b="1" dirty="0">
                <a:effectLst/>
                <a:latin typeface="Calibri Light" panose="020F0302020204030204" pitchFamily="34" charset="0"/>
                <a:ea typeface="MS ??"/>
                <a:cs typeface="Cambria" panose="02040503050406030204" pitchFamily="18" charset="0"/>
              </a:rPr>
              <a:t>Tilpassing av Velferdsteknologi</a:t>
            </a:r>
            <a:endParaRPr lang="nb-NO" sz="2100" b="1" dirty="0">
              <a:effectLst/>
              <a:latin typeface="Cambria" panose="02040503050406030204" pitchFamily="18" charset="0"/>
              <a:ea typeface="MS ??"/>
              <a:cs typeface="Cambria" panose="02040503050406030204" pitchFamily="18" charset="0"/>
            </a:endParaRPr>
          </a:p>
          <a:p>
            <a:endParaRPr lang="nb-NO" sz="1300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2" name="Picture 2" descr="Vold Mot Kvinner, Ikke Se Bort, Hjelp, Se, Act, Stopp">
            <a:extLst>
              <a:ext uri="{FF2B5EF4-FFF2-40B4-BE49-F238E27FC236}">
                <a16:creationId xmlns:a16="http://schemas.microsoft.com/office/drawing/2014/main" id="{0F6BCD02-9B74-4EB4-8CAC-B70F2FD6DA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61" r="21541" b="1"/>
          <a:stretch/>
        </p:blipFill>
        <p:spPr bwMode="auto">
          <a:xfrm>
            <a:off x="6750141" y="0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A946A524-DF03-40AE-8C19-781E16D83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07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Fotografering, Å Ta, Bilde, Display, Smartphone, Kamera">
            <a:extLst>
              <a:ext uri="{FF2B5EF4-FFF2-40B4-BE49-F238E27FC236}">
                <a16:creationId xmlns:a16="http://schemas.microsoft.com/office/drawing/2014/main" id="{50C33E2F-B284-451F-A63C-A0D9A7E7A4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0" t="156" r="3334" b="-156"/>
          <a:stretch/>
        </p:blipFill>
        <p:spPr bwMode="auto">
          <a:xfrm>
            <a:off x="4397828" y="426085"/>
            <a:ext cx="7373439" cy="61888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62E88CC1-D219-451F-865C-FD8EAD2D9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6019"/>
            <a:ext cx="10515600" cy="1325563"/>
          </a:xfrm>
        </p:spPr>
        <p:txBody>
          <a:bodyPr/>
          <a:lstStyle/>
          <a:p>
            <a:r>
              <a:rPr lang="nb-NO" b="1" dirty="0"/>
              <a:t>Opplæring og innføring av VT og sensorteknologi/telemedisin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4842AC3D-A856-4B15-B5EC-F89D3939D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920522"/>
              </p:ext>
            </p:extLst>
          </p:nvPr>
        </p:nvGraphicFramePr>
        <p:xfrm>
          <a:off x="1009650" y="1876425"/>
          <a:ext cx="5953125" cy="362875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953125">
                  <a:extLst>
                    <a:ext uri="{9D8B030D-6E8A-4147-A177-3AD203B41FA5}">
                      <a16:colId xmlns:a16="http://schemas.microsoft.com/office/drawing/2014/main" val="313122208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nb-NO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951006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Risiko opplæring og forståelse ved bruk av n</a:t>
                      </a:r>
                      <a:r>
                        <a:rPr lang="nb-NO" sz="1800" dirty="0">
                          <a:solidFill>
                            <a:schemeClr val="bg1"/>
                          </a:solidFill>
                          <a:effectLst/>
                        </a:rPr>
                        <a:t>ytt utstyr</a:t>
                      </a:r>
                      <a:endParaRPr lang="nb-NO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7973862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Kvikk guid til behandling av helse og perso</a:t>
                      </a:r>
                      <a:r>
                        <a:rPr lang="nb-NO" sz="1800" dirty="0">
                          <a:solidFill>
                            <a:schemeClr val="bg1"/>
                          </a:solidFill>
                          <a:effectLst/>
                        </a:rPr>
                        <a:t>n-opplysninger</a:t>
                      </a:r>
                      <a:r>
                        <a:rPr lang="nb-NO" sz="1800" dirty="0">
                          <a:effectLst/>
                        </a:rPr>
                        <a:t>.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862396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DPIA (NVP)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0514813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Prosjektledere (NVP)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6924078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Telemedisin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2374541"/>
                  </a:ext>
                </a:extLst>
              </a:tr>
              <a:tr h="496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800" dirty="0">
                          <a:effectLst/>
                        </a:rPr>
                        <a:t>Innføring av sensorteknologi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5907896"/>
                  </a:ext>
                </a:extLst>
              </a:tr>
            </a:tbl>
          </a:graphicData>
        </a:graphic>
      </p:graphicFrame>
      <p:pic>
        <p:nvPicPr>
          <p:cNvPr id="3" name="Bilde 2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57B840C9-D9D5-4729-9DA5-5B518B42C8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13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CD4DE3-FF0A-43E4-82F8-5EE688A31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nb-NO" dirty="0"/>
              <a:t>Litt om alt.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2C1D51-9FFD-4E6F-9C6A-8C781885B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115117"/>
            <a:ext cx="6586489" cy="4742881"/>
          </a:xfrm>
        </p:spPr>
        <p:txBody>
          <a:bodyPr>
            <a:normAutofit lnSpcReduction="10000"/>
          </a:bodyPr>
          <a:lstStyle/>
          <a:p>
            <a:r>
              <a:rPr lang="nb-NO" sz="2000" b="1" dirty="0"/>
              <a:t>Digipro helse</a:t>
            </a:r>
          </a:p>
          <a:p>
            <a:pPr lvl="2"/>
            <a:r>
              <a:rPr lang="nb-NO" dirty="0"/>
              <a:t>Innføring?</a:t>
            </a:r>
          </a:p>
          <a:p>
            <a:pPr lvl="2"/>
            <a:r>
              <a:rPr lang="nb-NO" dirty="0"/>
              <a:t>Alle nye kommuner får en felles innføring.</a:t>
            </a:r>
          </a:p>
          <a:p>
            <a:pPr lvl="2"/>
            <a:r>
              <a:rPr lang="nb-NO" dirty="0"/>
              <a:t>Vi har ikke gjennomført opplæring i noen av våre kommuner..</a:t>
            </a:r>
          </a:p>
          <a:p>
            <a:pPr lvl="2"/>
            <a:endParaRPr lang="nb-NO" dirty="0"/>
          </a:p>
          <a:p>
            <a:r>
              <a:rPr lang="nb-NO" sz="2000" b="1" dirty="0"/>
              <a:t>Hva har skjedd siden sist..</a:t>
            </a:r>
          </a:p>
          <a:p>
            <a:pPr lvl="2"/>
            <a:r>
              <a:rPr lang="nb-NO" dirty="0"/>
              <a:t>Ansatt 1 ny person, fast 100% fra 1 oktober</a:t>
            </a:r>
          </a:p>
          <a:p>
            <a:pPr lvl="2"/>
            <a:r>
              <a:rPr lang="nb-NO" dirty="0"/>
              <a:t>Nye ikoner, fra design </a:t>
            </a:r>
            <a:r>
              <a:rPr lang="nb-NO" dirty="0">
                <a:hlinkClick r:id="rId2"/>
              </a:rPr>
              <a:t>byMalin</a:t>
            </a:r>
            <a:r>
              <a:rPr lang="nb-NO" dirty="0"/>
              <a:t> </a:t>
            </a:r>
          </a:p>
          <a:p>
            <a:pPr lvl="2"/>
            <a:r>
              <a:rPr lang="nb-NO" dirty="0"/>
              <a:t>Ansatt 1 konsulent, på provisjon. Arbeider primært med kommuner over 20.000 innbyggere</a:t>
            </a:r>
          </a:p>
          <a:p>
            <a:pPr lvl="2"/>
            <a:r>
              <a:rPr lang="nb-NO" dirty="0"/>
              <a:t>Fått artikkel i kommunal rapport.</a:t>
            </a:r>
          </a:p>
          <a:p>
            <a:pPr lvl="2"/>
            <a:r>
              <a:rPr lang="nb-NO" dirty="0"/>
              <a:t>Gjennomført en kundeundersøkelse.</a:t>
            </a:r>
          </a:p>
          <a:p>
            <a:pPr lvl="2"/>
            <a:r>
              <a:rPr lang="nb-NO" dirty="0"/>
              <a:t>Er på tur til og signere med første private aktør.</a:t>
            </a:r>
          </a:p>
          <a:p>
            <a:pPr lvl="2"/>
            <a:r>
              <a:rPr lang="nb-NO" dirty="0"/>
              <a:t>Helseuka, fra fredag.</a:t>
            </a:r>
          </a:p>
          <a:p>
            <a:pPr lvl="2"/>
            <a:endParaRPr lang="nb-NO" sz="1600" dirty="0"/>
          </a:p>
        </p:txBody>
      </p:sp>
      <p:pic>
        <p:nvPicPr>
          <p:cNvPr id="5" name="Bilde 4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4A4DEA80-A9CD-4A83-9AEE-98F2C649DE7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13084"/>
          <a:stretch/>
        </p:blipFill>
        <p:spPr>
          <a:xfrm>
            <a:off x="445363" y="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09B9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e 3" descr="Et bilde som inneholder skilt, klokke&#10;&#10;Automatisk generert beskrivelse">
            <a:extLst>
              <a:ext uri="{FF2B5EF4-FFF2-40B4-BE49-F238E27FC236}">
                <a16:creationId xmlns:a16="http://schemas.microsoft.com/office/drawing/2014/main" id="{B1C115D4-BFED-452B-B933-A51651E25A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492" y="-3810"/>
            <a:ext cx="8953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311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355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Symbol</vt:lpstr>
      <vt:lpstr>Office-tema</vt:lpstr>
      <vt:lpstr>Info time RKK 2020</vt:lpstr>
      <vt:lpstr>Smittevern legekontor, helsestasjon</vt:lpstr>
      <vt:lpstr>Prosjektet: </vt:lpstr>
      <vt:lpstr>Planarbeid</vt:lpstr>
      <vt:lpstr>Digitalisering psykisk helse og rus</vt:lpstr>
      <vt:lpstr>Opplæring og innføring av VT og sensorteknologi/telemedisin</vt:lpstr>
      <vt:lpstr>Litt om alt.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time RKK 2020</dc:title>
  <dc:creator>Ørjan Kristensen</dc:creator>
  <cp:lastModifiedBy>Ørjan Kristensen</cp:lastModifiedBy>
  <cp:revision>1</cp:revision>
  <dcterms:created xsi:type="dcterms:W3CDTF">2020-09-15T10:14:40Z</dcterms:created>
  <dcterms:modified xsi:type="dcterms:W3CDTF">2020-09-15T13:12:17Z</dcterms:modified>
</cp:coreProperties>
</file>