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93" r:id="rId6"/>
    <p:sldId id="281" r:id="rId7"/>
    <p:sldId id="290" r:id="rId8"/>
    <p:sldId id="280" r:id="rId9"/>
    <p:sldId id="291" r:id="rId10"/>
    <p:sldId id="287" r:id="rId11"/>
    <p:sldId id="288" r:id="rId12"/>
    <p:sldId id="294" r:id="rId13"/>
    <p:sldId id="284" r:id="rId14"/>
    <p:sldId id="295" r:id="rId15"/>
    <p:sldId id="296" r:id="rId16"/>
    <p:sldId id="297"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BA1CD-6EF9-4402-959F-952456B0BB28}" v="14" dt="2019-11-06T11:11:55.11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rjan Kristensen" userId="f4a56457-1615-48bb-b59c-0d37462033e1" providerId="ADAL" clId="{B71BA1CD-6EF9-4402-959F-952456B0BB28}"/>
    <pc:docChg chg="undo custSel mod addSld modSld">
      <pc:chgData name="Ørjan Kristensen" userId="f4a56457-1615-48bb-b59c-0d37462033e1" providerId="ADAL" clId="{B71BA1CD-6EF9-4402-959F-952456B0BB28}" dt="2019-11-06T11:12:13.317" v="315" actId="26606"/>
      <pc:docMkLst>
        <pc:docMk/>
      </pc:docMkLst>
      <pc:sldChg chg="addSp">
        <pc:chgData name="Ørjan Kristensen" userId="f4a56457-1615-48bb-b59c-0d37462033e1" providerId="ADAL" clId="{B71BA1CD-6EF9-4402-959F-952456B0BB28}" dt="2019-11-06T11:07:50.857" v="96"/>
        <pc:sldMkLst>
          <pc:docMk/>
          <pc:sldMk cId="726580351" sldId="294"/>
        </pc:sldMkLst>
        <pc:picChg chg="add">
          <ac:chgData name="Ørjan Kristensen" userId="f4a56457-1615-48bb-b59c-0d37462033e1" providerId="ADAL" clId="{B71BA1CD-6EF9-4402-959F-952456B0BB28}" dt="2019-11-06T11:07:50.857" v="96"/>
          <ac:picMkLst>
            <pc:docMk/>
            <pc:sldMk cId="726580351" sldId="294"/>
            <ac:picMk id="9" creationId="{F1699BC8-7DDE-4ACB-BC54-4087EF41B083}"/>
          </ac:picMkLst>
        </pc:picChg>
      </pc:sldChg>
      <pc:sldChg chg="addSp delSp modSp add mod setBg">
        <pc:chgData name="Ørjan Kristensen" userId="f4a56457-1615-48bb-b59c-0d37462033e1" providerId="ADAL" clId="{B71BA1CD-6EF9-4402-959F-952456B0BB28}" dt="2019-11-06T11:08:18.014" v="103" actId="26606"/>
        <pc:sldMkLst>
          <pc:docMk/>
          <pc:sldMk cId="71683270" sldId="295"/>
        </pc:sldMkLst>
        <pc:spChg chg="mod">
          <ac:chgData name="Ørjan Kristensen" userId="f4a56457-1615-48bb-b59c-0d37462033e1" providerId="ADAL" clId="{B71BA1CD-6EF9-4402-959F-952456B0BB28}" dt="2019-11-06T11:08:18.014" v="103" actId="26606"/>
          <ac:spMkLst>
            <pc:docMk/>
            <pc:sldMk cId="71683270" sldId="295"/>
            <ac:spMk id="2" creationId="{6647C682-BF88-48D8-B5FD-39CDC8CF7439}"/>
          </ac:spMkLst>
        </pc:spChg>
        <pc:spChg chg="add del mod">
          <ac:chgData name="Ørjan Kristensen" userId="f4a56457-1615-48bb-b59c-0d37462033e1" providerId="ADAL" clId="{B71BA1CD-6EF9-4402-959F-952456B0BB28}" dt="2019-11-06T11:08:18.014" v="103" actId="26606"/>
          <ac:spMkLst>
            <pc:docMk/>
            <pc:sldMk cId="71683270" sldId="295"/>
            <ac:spMk id="3" creationId="{5FB6229A-18A2-4235-ACC0-B2398AD9F050}"/>
          </ac:spMkLst>
        </pc:spChg>
        <pc:spChg chg="add">
          <ac:chgData name="Ørjan Kristensen" userId="f4a56457-1615-48bb-b59c-0d37462033e1" providerId="ADAL" clId="{B71BA1CD-6EF9-4402-959F-952456B0BB28}" dt="2019-11-06T11:08:18.014" v="103" actId="26606"/>
          <ac:spMkLst>
            <pc:docMk/>
            <pc:sldMk cId="71683270" sldId="295"/>
            <ac:spMk id="9" creationId="{8D70B121-56F4-4848-B38B-182089D909FA}"/>
          </ac:spMkLst>
        </pc:spChg>
        <pc:spChg chg="add del">
          <ac:chgData name="Ørjan Kristensen" userId="f4a56457-1615-48bb-b59c-0d37462033e1" providerId="ADAL" clId="{B71BA1CD-6EF9-4402-959F-952456B0BB28}" dt="2019-11-06T11:08:15.534" v="100" actId="26606"/>
          <ac:spMkLst>
            <pc:docMk/>
            <pc:sldMk cId="71683270" sldId="295"/>
            <ac:spMk id="11" creationId="{46C2E80F-49A6-4372-B103-219D417A55ED}"/>
          </ac:spMkLst>
        </pc:spChg>
        <pc:spChg chg="add del">
          <ac:chgData name="Ørjan Kristensen" userId="f4a56457-1615-48bb-b59c-0d37462033e1" providerId="ADAL" clId="{B71BA1CD-6EF9-4402-959F-952456B0BB28}" dt="2019-11-06T11:08:17.929" v="102" actId="26606"/>
          <ac:spMkLst>
            <pc:docMk/>
            <pc:sldMk cId="71683270" sldId="295"/>
            <ac:spMk id="13" creationId="{46C2E80F-49A6-4372-B103-219D417A55ED}"/>
          </ac:spMkLst>
        </pc:spChg>
        <pc:spChg chg="add">
          <ac:chgData name="Ørjan Kristensen" userId="f4a56457-1615-48bb-b59c-0d37462033e1" providerId="ADAL" clId="{B71BA1CD-6EF9-4402-959F-952456B0BB28}" dt="2019-11-06T11:08:18.014" v="103" actId="26606"/>
          <ac:spMkLst>
            <pc:docMk/>
            <pc:sldMk cId="71683270" sldId="295"/>
            <ac:spMk id="17" creationId="{5FB6229A-18A2-4235-ACC0-B2398AD9F050}"/>
          </ac:spMkLst>
        </pc:spChg>
        <pc:graphicFrameChg chg="add del">
          <ac:chgData name="Ørjan Kristensen" userId="f4a56457-1615-48bb-b59c-0d37462033e1" providerId="ADAL" clId="{B71BA1CD-6EF9-4402-959F-952456B0BB28}" dt="2019-11-06T11:08:15.534" v="100" actId="26606"/>
          <ac:graphicFrameMkLst>
            <pc:docMk/>
            <pc:sldMk cId="71683270" sldId="295"/>
            <ac:graphicFrameMk id="6" creationId="{33F04636-7C7E-41C0-B67C-458C9E08BAEA}"/>
          </ac:graphicFrameMkLst>
        </pc:graphicFrameChg>
        <pc:graphicFrameChg chg="add del">
          <ac:chgData name="Ørjan Kristensen" userId="f4a56457-1615-48bb-b59c-0d37462033e1" providerId="ADAL" clId="{B71BA1CD-6EF9-4402-959F-952456B0BB28}" dt="2019-11-06T11:08:17.929" v="102" actId="26606"/>
          <ac:graphicFrameMkLst>
            <pc:docMk/>
            <pc:sldMk cId="71683270" sldId="295"/>
            <ac:graphicFrameMk id="14" creationId="{9349E54D-56BE-4C7C-A91E-D8CB5CF3E8C0}"/>
          </ac:graphicFrameMkLst>
        </pc:graphicFrameChg>
        <pc:picChg chg="add">
          <ac:chgData name="Ørjan Kristensen" userId="f4a56457-1615-48bb-b59c-0d37462033e1" providerId="ADAL" clId="{B71BA1CD-6EF9-4402-959F-952456B0BB28}" dt="2019-11-06T11:07:53.512" v="97"/>
          <ac:picMkLst>
            <pc:docMk/>
            <pc:sldMk cId="71683270" sldId="295"/>
            <ac:picMk id="4" creationId="{EB565D5F-E85C-493C-8C0A-622D565F06C9}"/>
          </ac:picMkLst>
        </pc:picChg>
        <pc:cxnChg chg="add">
          <ac:chgData name="Ørjan Kristensen" userId="f4a56457-1615-48bb-b59c-0d37462033e1" providerId="ADAL" clId="{B71BA1CD-6EF9-4402-959F-952456B0BB28}" dt="2019-11-06T11:08:18.014" v="103" actId="26606"/>
          <ac:cxnSpMkLst>
            <pc:docMk/>
            <pc:sldMk cId="71683270" sldId="295"/>
            <ac:cxnSpMk id="16" creationId="{2D72A2C9-F3CA-4216-8BAD-FA4C970C3C4E}"/>
          </ac:cxnSpMkLst>
        </pc:cxnChg>
      </pc:sldChg>
      <pc:sldChg chg="addSp delSp modSp add mod setBg">
        <pc:chgData name="Ørjan Kristensen" userId="f4a56457-1615-48bb-b59c-0d37462033e1" providerId="ADAL" clId="{B71BA1CD-6EF9-4402-959F-952456B0BB28}" dt="2019-11-06T11:07:55.301" v="98"/>
        <pc:sldMkLst>
          <pc:docMk/>
          <pc:sldMk cId="3488986384" sldId="296"/>
        </pc:sldMkLst>
        <pc:spChg chg="mod">
          <ac:chgData name="Ørjan Kristensen" userId="f4a56457-1615-48bb-b59c-0d37462033e1" providerId="ADAL" clId="{B71BA1CD-6EF9-4402-959F-952456B0BB28}" dt="2019-11-06T11:06:27.442" v="66" actId="26606"/>
          <ac:spMkLst>
            <pc:docMk/>
            <pc:sldMk cId="3488986384" sldId="296"/>
            <ac:spMk id="2" creationId="{D64CDB15-C610-4CC1-A060-8C728404593D}"/>
          </ac:spMkLst>
        </pc:spChg>
        <pc:spChg chg="mod">
          <ac:chgData name="Ørjan Kristensen" userId="f4a56457-1615-48bb-b59c-0d37462033e1" providerId="ADAL" clId="{B71BA1CD-6EF9-4402-959F-952456B0BB28}" dt="2019-11-06T11:07:14.216" v="92" actId="14100"/>
          <ac:spMkLst>
            <pc:docMk/>
            <pc:sldMk cId="3488986384" sldId="296"/>
            <ac:spMk id="3" creationId="{6EB96CD9-29A5-4690-B0E4-4975F003A94C}"/>
          </ac:spMkLst>
        </pc:spChg>
        <pc:spChg chg="add del">
          <ac:chgData name="Ørjan Kristensen" userId="f4a56457-1615-48bb-b59c-0d37462033e1" providerId="ADAL" clId="{B71BA1CD-6EF9-4402-959F-952456B0BB28}" dt="2019-11-06T11:06:27.347" v="65" actId="26606"/>
          <ac:spMkLst>
            <pc:docMk/>
            <pc:sldMk cId="3488986384" sldId="296"/>
            <ac:spMk id="10" creationId="{3CD9DF72-87A3-404E-A828-84CBF11A8303}"/>
          </ac:spMkLst>
        </pc:spChg>
        <pc:picChg chg="add mod ord">
          <ac:chgData name="Ørjan Kristensen" userId="f4a56457-1615-48bb-b59c-0d37462033e1" providerId="ADAL" clId="{B71BA1CD-6EF9-4402-959F-952456B0BB28}" dt="2019-11-06T11:06:27.442" v="66" actId="26606"/>
          <ac:picMkLst>
            <pc:docMk/>
            <pc:sldMk cId="3488986384" sldId="296"/>
            <ac:picMk id="5" creationId="{588F4CF9-45D4-459C-AEBA-B7E9839F0F4F}"/>
          </ac:picMkLst>
        </pc:picChg>
        <pc:picChg chg="add">
          <ac:chgData name="Ørjan Kristensen" userId="f4a56457-1615-48bb-b59c-0d37462033e1" providerId="ADAL" clId="{B71BA1CD-6EF9-4402-959F-952456B0BB28}" dt="2019-11-06T11:07:55.301" v="98"/>
          <ac:picMkLst>
            <pc:docMk/>
            <pc:sldMk cId="3488986384" sldId="296"/>
            <ac:picMk id="9" creationId="{AF77B367-B11C-47B0-BADF-45AA6C75CBB2}"/>
          </ac:picMkLst>
        </pc:picChg>
        <pc:picChg chg="add">
          <ac:chgData name="Ørjan Kristensen" userId="f4a56457-1615-48bb-b59c-0d37462033e1" providerId="ADAL" clId="{B71BA1CD-6EF9-4402-959F-952456B0BB28}" dt="2019-11-06T11:06:27.442" v="66" actId="26606"/>
          <ac:picMkLst>
            <pc:docMk/>
            <pc:sldMk cId="3488986384" sldId="296"/>
            <ac:picMk id="14" creationId="{54DDEBDD-D8BD-41A6-8A0D-B00E3768B0F9}"/>
          </ac:picMkLst>
        </pc:picChg>
        <pc:cxnChg chg="add del">
          <ac:chgData name="Ørjan Kristensen" userId="f4a56457-1615-48bb-b59c-0d37462033e1" providerId="ADAL" clId="{B71BA1CD-6EF9-4402-959F-952456B0BB28}" dt="2019-11-06T11:06:27.347" v="65" actId="26606"/>
          <ac:cxnSpMkLst>
            <pc:docMk/>
            <pc:sldMk cId="3488986384" sldId="296"/>
            <ac:cxnSpMk id="12" creationId="{20E3A342-4D61-4E3F-AF90-1AB42AEB96CC}"/>
          </ac:cxnSpMkLst>
        </pc:cxnChg>
      </pc:sldChg>
      <pc:sldChg chg="addSp modSp add mod setBg">
        <pc:chgData name="Ørjan Kristensen" userId="f4a56457-1615-48bb-b59c-0d37462033e1" providerId="ADAL" clId="{B71BA1CD-6EF9-4402-959F-952456B0BB28}" dt="2019-11-06T11:12:13.317" v="315" actId="26606"/>
        <pc:sldMkLst>
          <pc:docMk/>
          <pc:sldMk cId="2790820094" sldId="297"/>
        </pc:sldMkLst>
        <pc:spChg chg="mod">
          <ac:chgData name="Ørjan Kristensen" userId="f4a56457-1615-48bb-b59c-0d37462033e1" providerId="ADAL" clId="{B71BA1CD-6EF9-4402-959F-952456B0BB28}" dt="2019-11-06T11:12:13.317" v="315" actId="26606"/>
          <ac:spMkLst>
            <pc:docMk/>
            <pc:sldMk cId="2790820094" sldId="297"/>
            <ac:spMk id="2" creationId="{EF693951-DCC6-4A79-9034-FB3355CC151C}"/>
          </ac:spMkLst>
        </pc:spChg>
        <pc:spChg chg="mod">
          <ac:chgData name="Ørjan Kristensen" userId="f4a56457-1615-48bb-b59c-0d37462033e1" providerId="ADAL" clId="{B71BA1CD-6EF9-4402-959F-952456B0BB28}" dt="2019-11-06T11:12:13.317" v="315" actId="26606"/>
          <ac:spMkLst>
            <pc:docMk/>
            <pc:sldMk cId="2790820094" sldId="297"/>
            <ac:spMk id="3" creationId="{F7D50A99-702E-472D-B2A3-29A7EEB2276A}"/>
          </ac:spMkLst>
        </pc:spChg>
        <pc:picChg chg="add ord">
          <ac:chgData name="Ørjan Kristensen" userId="f4a56457-1615-48bb-b59c-0d37462033e1" providerId="ADAL" clId="{B71BA1CD-6EF9-4402-959F-952456B0BB28}" dt="2019-11-06T11:12:13.317" v="315" actId="26606"/>
          <ac:picMkLst>
            <pc:docMk/>
            <pc:sldMk cId="2790820094" sldId="297"/>
            <ac:picMk id="4" creationId="{53C2FEA4-A62D-4576-990C-F89B278CA706}"/>
          </ac:picMkLst>
        </pc:picChg>
        <pc:picChg chg="add mod">
          <ac:chgData name="Ørjan Kristensen" userId="f4a56457-1615-48bb-b59c-0d37462033e1" providerId="ADAL" clId="{B71BA1CD-6EF9-4402-959F-952456B0BB28}" dt="2019-11-06T11:12:13.317" v="315" actId="26606"/>
          <ac:picMkLst>
            <pc:docMk/>
            <pc:sldMk cId="2790820094" sldId="297"/>
            <ac:picMk id="6" creationId="{92EF1DB4-1562-4B7B-860F-DE9C93EFE089}"/>
          </ac:picMkLst>
        </pc:picChg>
        <pc:cxnChg chg="add">
          <ac:chgData name="Ørjan Kristensen" userId="f4a56457-1615-48bb-b59c-0d37462033e1" providerId="ADAL" clId="{B71BA1CD-6EF9-4402-959F-952456B0BB28}" dt="2019-11-06T11:12:13.317" v="315" actId="26606"/>
          <ac:cxnSpMkLst>
            <pc:docMk/>
            <pc:sldMk cId="2790820094" sldId="297"/>
            <ac:cxnSpMk id="11" creationId="{E4A809D5-3600-46D4-A466-67F2349A54FB}"/>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057EF-168D-4EB2-83F3-D3CBB871B3AA}"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7DA713A7-11BA-4F54-A18B-4D9488BD642F}">
      <dgm:prSet/>
      <dgm:spPr/>
      <dgm:t>
        <a:bodyPr/>
        <a:lstStyle/>
        <a:p>
          <a:r>
            <a:rPr lang="nb-NO" dirty="0"/>
            <a:t>Fylkesmannen har fra 2011 støttet prosjektet med ca. 600.000 kr. pr. år</a:t>
          </a:r>
          <a:endParaRPr lang="en-US" dirty="0"/>
        </a:p>
      </dgm:t>
    </dgm:pt>
    <dgm:pt modelId="{121DA1BC-4C1F-4391-80F9-00E59505183A}" type="parTrans" cxnId="{88CE6C30-C823-4240-AEA4-84C5CBD55EC7}">
      <dgm:prSet/>
      <dgm:spPr/>
      <dgm:t>
        <a:bodyPr/>
        <a:lstStyle/>
        <a:p>
          <a:endParaRPr lang="en-US"/>
        </a:p>
      </dgm:t>
    </dgm:pt>
    <dgm:pt modelId="{D6CF604A-9AD5-4047-AB39-8D05666AEE37}" type="sibTrans" cxnId="{88CE6C30-C823-4240-AEA4-84C5CBD55EC7}">
      <dgm:prSet/>
      <dgm:spPr/>
      <dgm:t>
        <a:bodyPr/>
        <a:lstStyle/>
        <a:p>
          <a:endParaRPr lang="en-US"/>
        </a:p>
      </dgm:t>
    </dgm:pt>
    <dgm:pt modelId="{C4421D8D-EFFF-40A5-B704-08A0A73F088E}">
      <dgm:prSet/>
      <dgm:spPr/>
      <dgm:t>
        <a:bodyPr/>
        <a:lstStyle/>
        <a:p>
          <a:r>
            <a:rPr lang="nb-NO" dirty="0"/>
            <a:t>Vi har utviklet selv, gjennom mye prøving</a:t>
          </a:r>
          <a:br>
            <a:rPr lang="nb-NO" dirty="0"/>
          </a:br>
          <a:r>
            <a:rPr lang="nb-NO" dirty="0"/>
            <a:t> og feiling</a:t>
          </a:r>
          <a:endParaRPr lang="en-US" dirty="0"/>
        </a:p>
      </dgm:t>
    </dgm:pt>
    <dgm:pt modelId="{F467D9FB-1311-45E6-90E5-705E50FE9AED}" type="parTrans" cxnId="{D0BBAB6B-5B7A-465C-A86C-ED43A7ACA004}">
      <dgm:prSet/>
      <dgm:spPr/>
      <dgm:t>
        <a:bodyPr/>
        <a:lstStyle/>
        <a:p>
          <a:endParaRPr lang="en-US"/>
        </a:p>
      </dgm:t>
    </dgm:pt>
    <dgm:pt modelId="{B3FB152A-CAAC-4070-A883-91DEE1EC6F95}" type="sibTrans" cxnId="{D0BBAB6B-5B7A-465C-A86C-ED43A7ACA004}">
      <dgm:prSet/>
      <dgm:spPr/>
      <dgm:t>
        <a:bodyPr/>
        <a:lstStyle/>
        <a:p>
          <a:endParaRPr lang="en-US"/>
        </a:p>
      </dgm:t>
    </dgm:pt>
    <dgm:pt modelId="{62BBCB48-2309-445C-96A3-9913023C9780}">
      <dgm:prSet/>
      <dgm:spPr/>
      <dgm:t>
        <a:bodyPr/>
        <a:lstStyle/>
        <a:p>
          <a:r>
            <a:rPr lang="nb-NO" dirty="0"/>
            <a:t>Vi har vunnet 2 priser, Fornyingsprisen fra Fylkesmannen og beste utstiller på Sykepleierkonferansen</a:t>
          </a:r>
          <a:endParaRPr lang="en-US" dirty="0"/>
        </a:p>
      </dgm:t>
    </dgm:pt>
    <dgm:pt modelId="{3FFF14AA-2DED-4BCB-BD19-F4203DCCE385}" type="parTrans" cxnId="{4A49FFFE-B798-4EAC-8E62-3351E32F398D}">
      <dgm:prSet/>
      <dgm:spPr/>
      <dgm:t>
        <a:bodyPr/>
        <a:lstStyle/>
        <a:p>
          <a:endParaRPr lang="en-US"/>
        </a:p>
      </dgm:t>
    </dgm:pt>
    <dgm:pt modelId="{AABA1EB6-8DAE-46FB-87AA-5400AB704A5B}" type="sibTrans" cxnId="{4A49FFFE-B798-4EAC-8E62-3351E32F398D}">
      <dgm:prSet/>
      <dgm:spPr/>
      <dgm:t>
        <a:bodyPr/>
        <a:lstStyle/>
        <a:p>
          <a:endParaRPr lang="en-US"/>
        </a:p>
      </dgm:t>
    </dgm:pt>
    <dgm:pt modelId="{3DC36ECD-C176-4665-AE0F-B373CAE400FB}">
      <dgm:prSet/>
      <dgm:spPr/>
      <dgm:t>
        <a:bodyPr/>
        <a:lstStyle/>
        <a:p>
          <a:r>
            <a:rPr lang="nb-NO"/>
            <a:t>Vi var ferdige med prosjektet høsten 2017. </a:t>
          </a:r>
          <a:endParaRPr lang="en-US"/>
        </a:p>
      </dgm:t>
    </dgm:pt>
    <dgm:pt modelId="{3FFCB006-C3C7-433A-931C-3087E0958745}" type="parTrans" cxnId="{83EAC009-22E7-4DC8-B90B-3CFC8961AEDD}">
      <dgm:prSet/>
      <dgm:spPr/>
      <dgm:t>
        <a:bodyPr/>
        <a:lstStyle/>
        <a:p>
          <a:endParaRPr lang="en-US"/>
        </a:p>
      </dgm:t>
    </dgm:pt>
    <dgm:pt modelId="{D8A29A11-CD28-4886-ABAA-E947AA2E7A75}" type="sibTrans" cxnId="{83EAC009-22E7-4DC8-B90B-3CFC8961AEDD}">
      <dgm:prSet/>
      <dgm:spPr/>
      <dgm:t>
        <a:bodyPr/>
        <a:lstStyle/>
        <a:p>
          <a:endParaRPr lang="en-US"/>
        </a:p>
      </dgm:t>
    </dgm:pt>
    <dgm:pt modelId="{323A852C-CA64-4D20-9652-C9F238E11FC5}">
      <dgm:prSet/>
      <dgm:spPr/>
      <dgm:t>
        <a:bodyPr/>
        <a:lstStyle/>
        <a:p>
          <a:r>
            <a:rPr lang="nb-NO" dirty="0"/>
            <a:t>Juni 2018 ble Digipro-helse AS startet av Beiarn kommune.</a:t>
          </a:r>
          <a:endParaRPr lang="en-US" dirty="0"/>
        </a:p>
      </dgm:t>
    </dgm:pt>
    <dgm:pt modelId="{18BBF6CB-C8E0-4C29-80AB-6AC28232F64D}" type="parTrans" cxnId="{62D79A03-8D8B-490E-8DB9-3754477A118F}">
      <dgm:prSet/>
      <dgm:spPr/>
      <dgm:t>
        <a:bodyPr/>
        <a:lstStyle/>
        <a:p>
          <a:endParaRPr lang="en-US"/>
        </a:p>
      </dgm:t>
    </dgm:pt>
    <dgm:pt modelId="{01BD602E-535B-4254-B84C-DDAF42335A1E}" type="sibTrans" cxnId="{62D79A03-8D8B-490E-8DB9-3754477A118F}">
      <dgm:prSet/>
      <dgm:spPr/>
      <dgm:t>
        <a:bodyPr/>
        <a:lstStyle/>
        <a:p>
          <a:endParaRPr lang="en-US"/>
        </a:p>
      </dgm:t>
    </dgm:pt>
    <dgm:pt modelId="{62502E51-3F1E-4C40-884E-DB1A39AF93A1}">
      <dgm:prSet/>
      <dgm:spPr/>
      <dgm:t>
        <a:bodyPr/>
        <a:lstStyle/>
        <a:p>
          <a:r>
            <a:rPr lang="nb-NO"/>
            <a:t>Signerte avtaler med 9 kommuner i 2018</a:t>
          </a:r>
          <a:endParaRPr lang="en-US"/>
        </a:p>
      </dgm:t>
    </dgm:pt>
    <dgm:pt modelId="{205189CC-0459-4264-88EA-2411CF50A354}" type="parTrans" cxnId="{6F9D842C-5C71-429B-BB89-195C8BADC7F8}">
      <dgm:prSet/>
      <dgm:spPr/>
      <dgm:t>
        <a:bodyPr/>
        <a:lstStyle/>
        <a:p>
          <a:endParaRPr lang="en-US"/>
        </a:p>
      </dgm:t>
    </dgm:pt>
    <dgm:pt modelId="{A3ADB350-1726-47A4-BD0A-A32F3FC386AA}" type="sibTrans" cxnId="{6F9D842C-5C71-429B-BB89-195C8BADC7F8}">
      <dgm:prSet/>
      <dgm:spPr/>
      <dgm:t>
        <a:bodyPr/>
        <a:lstStyle/>
        <a:p>
          <a:endParaRPr lang="en-US"/>
        </a:p>
      </dgm:t>
    </dgm:pt>
    <dgm:pt modelId="{2C58D94A-BBA5-4557-9590-4DBBACC92BC4}" type="pres">
      <dgm:prSet presAssocID="{707057EF-168D-4EB2-83F3-D3CBB871B3AA}" presName="Name0" presStyleCnt="0">
        <dgm:presLayoutVars>
          <dgm:dir/>
          <dgm:resizeHandles val="exact"/>
        </dgm:presLayoutVars>
      </dgm:prSet>
      <dgm:spPr/>
    </dgm:pt>
    <dgm:pt modelId="{9CD1C797-27AB-4212-BB04-5F1FA160F9D2}" type="pres">
      <dgm:prSet presAssocID="{7DA713A7-11BA-4F54-A18B-4D9488BD642F}" presName="node" presStyleLbl="node1" presStyleIdx="0" presStyleCnt="6">
        <dgm:presLayoutVars>
          <dgm:bulletEnabled val="1"/>
        </dgm:presLayoutVars>
      </dgm:prSet>
      <dgm:spPr/>
    </dgm:pt>
    <dgm:pt modelId="{8B291FD8-ABC9-47EB-8F8F-8B2187F82787}" type="pres">
      <dgm:prSet presAssocID="{D6CF604A-9AD5-4047-AB39-8D05666AEE37}" presName="sibTrans" presStyleLbl="sibTrans1D1" presStyleIdx="0" presStyleCnt="5"/>
      <dgm:spPr/>
    </dgm:pt>
    <dgm:pt modelId="{09CD5315-4213-4260-B607-15CF2E6F89E9}" type="pres">
      <dgm:prSet presAssocID="{D6CF604A-9AD5-4047-AB39-8D05666AEE37}" presName="connectorText" presStyleLbl="sibTrans1D1" presStyleIdx="0" presStyleCnt="5"/>
      <dgm:spPr/>
    </dgm:pt>
    <dgm:pt modelId="{5C1B407F-8F2E-4454-BE4C-1F689780A09F}" type="pres">
      <dgm:prSet presAssocID="{C4421D8D-EFFF-40A5-B704-08A0A73F088E}" presName="node" presStyleLbl="node1" presStyleIdx="1" presStyleCnt="6">
        <dgm:presLayoutVars>
          <dgm:bulletEnabled val="1"/>
        </dgm:presLayoutVars>
      </dgm:prSet>
      <dgm:spPr/>
    </dgm:pt>
    <dgm:pt modelId="{9D798D99-67BA-4872-803F-6305C2AB8952}" type="pres">
      <dgm:prSet presAssocID="{B3FB152A-CAAC-4070-A883-91DEE1EC6F95}" presName="sibTrans" presStyleLbl="sibTrans1D1" presStyleIdx="1" presStyleCnt="5"/>
      <dgm:spPr/>
    </dgm:pt>
    <dgm:pt modelId="{BE5463B9-17F0-46E4-82EF-69A0E23B9BEF}" type="pres">
      <dgm:prSet presAssocID="{B3FB152A-CAAC-4070-A883-91DEE1EC6F95}" presName="connectorText" presStyleLbl="sibTrans1D1" presStyleIdx="1" presStyleCnt="5"/>
      <dgm:spPr/>
    </dgm:pt>
    <dgm:pt modelId="{32956C36-09C7-4A6B-A24D-02B182E4FFE7}" type="pres">
      <dgm:prSet presAssocID="{62BBCB48-2309-445C-96A3-9913023C9780}" presName="node" presStyleLbl="node1" presStyleIdx="2" presStyleCnt="6">
        <dgm:presLayoutVars>
          <dgm:bulletEnabled val="1"/>
        </dgm:presLayoutVars>
      </dgm:prSet>
      <dgm:spPr/>
    </dgm:pt>
    <dgm:pt modelId="{8F2F6413-8D99-449D-9239-40B703D8547C}" type="pres">
      <dgm:prSet presAssocID="{AABA1EB6-8DAE-46FB-87AA-5400AB704A5B}" presName="sibTrans" presStyleLbl="sibTrans1D1" presStyleIdx="2" presStyleCnt="5"/>
      <dgm:spPr/>
    </dgm:pt>
    <dgm:pt modelId="{272F4212-D019-4AE4-A6B2-66C0ECEB66A7}" type="pres">
      <dgm:prSet presAssocID="{AABA1EB6-8DAE-46FB-87AA-5400AB704A5B}" presName="connectorText" presStyleLbl="sibTrans1D1" presStyleIdx="2" presStyleCnt="5"/>
      <dgm:spPr/>
    </dgm:pt>
    <dgm:pt modelId="{7230E78D-5678-4B3F-B932-27D53EA045A3}" type="pres">
      <dgm:prSet presAssocID="{3DC36ECD-C176-4665-AE0F-B373CAE400FB}" presName="node" presStyleLbl="node1" presStyleIdx="3" presStyleCnt="6">
        <dgm:presLayoutVars>
          <dgm:bulletEnabled val="1"/>
        </dgm:presLayoutVars>
      </dgm:prSet>
      <dgm:spPr/>
    </dgm:pt>
    <dgm:pt modelId="{1AD9630D-7CC8-4485-8515-FED8EDCA6875}" type="pres">
      <dgm:prSet presAssocID="{D8A29A11-CD28-4886-ABAA-E947AA2E7A75}" presName="sibTrans" presStyleLbl="sibTrans1D1" presStyleIdx="3" presStyleCnt="5"/>
      <dgm:spPr/>
    </dgm:pt>
    <dgm:pt modelId="{32731AC5-0ABC-4DB0-A6C8-BEAB95FCF1C3}" type="pres">
      <dgm:prSet presAssocID="{D8A29A11-CD28-4886-ABAA-E947AA2E7A75}" presName="connectorText" presStyleLbl="sibTrans1D1" presStyleIdx="3" presStyleCnt="5"/>
      <dgm:spPr/>
    </dgm:pt>
    <dgm:pt modelId="{D7DD6598-34ED-46C9-BE22-92E7A85065D7}" type="pres">
      <dgm:prSet presAssocID="{323A852C-CA64-4D20-9652-C9F238E11FC5}" presName="node" presStyleLbl="node1" presStyleIdx="4" presStyleCnt="6">
        <dgm:presLayoutVars>
          <dgm:bulletEnabled val="1"/>
        </dgm:presLayoutVars>
      </dgm:prSet>
      <dgm:spPr/>
    </dgm:pt>
    <dgm:pt modelId="{768295EE-C3A3-4603-A72F-FE4ACB4516AD}" type="pres">
      <dgm:prSet presAssocID="{01BD602E-535B-4254-B84C-DDAF42335A1E}" presName="sibTrans" presStyleLbl="sibTrans1D1" presStyleIdx="4" presStyleCnt="5"/>
      <dgm:spPr/>
    </dgm:pt>
    <dgm:pt modelId="{6B5EC0A2-F96C-46EB-8D5E-A44CC4F24311}" type="pres">
      <dgm:prSet presAssocID="{01BD602E-535B-4254-B84C-DDAF42335A1E}" presName="connectorText" presStyleLbl="sibTrans1D1" presStyleIdx="4" presStyleCnt="5"/>
      <dgm:spPr/>
    </dgm:pt>
    <dgm:pt modelId="{DCFFC23D-ABAE-4EDB-8065-E614FB21B984}" type="pres">
      <dgm:prSet presAssocID="{62502E51-3F1E-4C40-884E-DB1A39AF93A1}" presName="node" presStyleLbl="node1" presStyleIdx="5" presStyleCnt="6">
        <dgm:presLayoutVars>
          <dgm:bulletEnabled val="1"/>
        </dgm:presLayoutVars>
      </dgm:prSet>
      <dgm:spPr/>
    </dgm:pt>
  </dgm:ptLst>
  <dgm:cxnLst>
    <dgm:cxn modelId="{62D79A03-8D8B-490E-8DB9-3754477A118F}" srcId="{707057EF-168D-4EB2-83F3-D3CBB871B3AA}" destId="{323A852C-CA64-4D20-9652-C9F238E11FC5}" srcOrd="4" destOrd="0" parTransId="{18BBF6CB-C8E0-4C29-80AB-6AC28232F64D}" sibTransId="{01BD602E-535B-4254-B84C-DDAF42335A1E}"/>
    <dgm:cxn modelId="{83EAC009-22E7-4DC8-B90B-3CFC8961AEDD}" srcId="{707057EF-168D-4EB2-83F3-D3CBB871B3AA}" destId="{3DC36ECD-C176-4665-AE0F-B373CAE400FB}" srcOrd="3" destOrd="0" parTransId="{3FFCB006-C3C7-433A-931C-3087E0958745}" sibTransId="{D8A29A11-CD28-4886-ABAA-E947AA2E7A75}"/>
    <dgm:cxn modelId="{8B76660E-09B1-4A37-9624-E0FE29691951}" type="presOf" srcId="{D6CF604A-9AD5-4047-AB39-8D05666AEE37}" destId="{8B291FD8-ABC9-47EB-8F8F-8B2187F82787}" srcOrd="0" destOrd="0" presId="urn:microsoft.com/office/officeart/2016/7/layout/RepeatingBendingProcessNew"/>
    <dgm:cxn modelId="{78CA2A0F-5633-460E-B64D-D939369DE71A}" type="presOf" srcId="{62BBCB48-2309-445C-96A3-9913023C9780}" destId="{32956C36-09C7-4A6B-A24D-02B182E4FFE7}" srcOrd="0" destOrd="0" presId="urn:microsoft.com/office/officeart/2016/7/layout/RepeatingBendingProcessNew"/>
    <dgm:cxn modelId="{09A91124-4B76-48D3-986C-EC563B027144}" type="presOf" srcId="{C4421D8D-EFFF-40A5-B704-08A0A73F088E}" destId="{5C1B407F-8F2E-4454-BE4C-1F689780A09F}" srcOrd="0" destOrd="0" presId="urn:microsoft.com/office/officeart/2016/7/layout/RepeatingBendingProcessNew"/>
    <dgm:cxn modelId="{69D6F129-775E-4FD7-B48F-A18552A5D858}" type="presOf" srcId="{3DC36ECD-C176-4665-AE0F-B373CAE400FB}" destId="{7230E78D-5678-4B3F-B932-27D53EA045A3}" srcOrd="0" destOrd="0" presId="urn:microsoft.com/office/officeart/2016/7/layout/RepeatingBendingProcessNew"/>
    <dgm:cxn modelId="{6F9D842C-5C71-429B-BB89-195C8BADC7F8}" srcId="{707057EF-168D-4EB2-83F3-D3CBB871B3AA}" destId="{62502E51-3F1E-4C40-884E-DB1A39AF93A1}" srcOrd="5" destOrd="0" parTransId="{205189CC-0459-4264-88EA-2411CF50A354}" sibTransId="{A3ADB350-1726-47A4-BD0A-A32F3FC386AA}"/>
    <dgm:cxn modelId="{88CE6C30-C823-4240-AEA4-84C5CBD55EC7}" srcId="{707057EF-168D-4EB2-83F3-D3CBB871B3AA}" destId="{7DA713A7-11BA-4F54-A18B-4D9488BD642F}" srcOrd="0" destOrd="0" parTransId="{121DA1BC-4C1F-4391-80F9-00E59505183A}" sibTransId="{D6CF604A-9AD5-4047-AB39-8D05666AEE37}"/>
    <dgm:cxn modelId="{885A7F68-7827-476E-AAA8-E7F5717537E6}" type="presOf" srcId="{01BD602E-535B-4254-B84C-DDAF42335A1E}" destId="{6B5EC0A2-F96C-46EB-8D5E-A44CC4F24311}" srcOrd="1" destOrd="0" presId="urn:microsoft.com/office/officeart/2016/7/layout/RepeatingBendingProcessNew"/>
    <dgm:cxn modelId="{D0BBAB6B-5B7A-465C-A86C-ED43A7ACA004}" srcId="{707057EF-168D-4EB2-83F3-D3CBB871B3AA}" destId="{C4421D8D-EFFF-40A5-B704-08A0A73F088E}" srcOrd="1" destOrd="0" parTransId="{F467D9FB-1311-45E6-90E5-705E50FE9AED}" sibTransId="{B3FB152A-CAAC-4070-A883-91DEE1EC6F95}"/>
    <dgm:cxn modelId="{400FFC79-5BE6-4C68-86E6-E4E1DAB6DD53}" type="presOf" srcId="{B3FB152A-CAAC-4070-A883-91DEE1EC6F95}" destId="{BE5463B9-17F0-46E4-82EF-69A0E23B9BEF}" srcOrd="1" destOrd="0" presId="urn:microsoft.com/office/officeart/2016/7/layout/RepeatingBendingProcessNew"/>
    <dgm:cxn modelId="{4B2FCF80-92BA-46F4-87DA-C3D8E7BF3844}" type="presOf" srcId="{707057EF-168D-4EB2-83F3-D3CBB871B3AA}" destId="{2C58D94A-BBA5-4557-9590-4DBBACC92BC4}" srcOrd="0" destOrd="0" presId="urn:microsoft.com/office/officeart/2016/7/layout/RepeatingBendingProcessNew"/>
    <dgm:cxn modelId="{D9A3DF87-1835-4AD4-A51C-2828735620A3}" type="presOf" srcId="{01BD602E-535B-4254-B84C-DDAF42335A1E}" destId="{768295EE-C3A3-4603-A72F-FE4ACB4516AD}" srcOrd="0" destOrd="0" presId="urn:microsoft.com/office/officeart/2016/7/layout/RepeatingBendingProcessNew"/>
    <dgm:cxn modelId="{A3E857C7-4F3C-419F-820F-EF5B653FCD9C}" type="presOf" srcId="{AABA1EB6-8DAE-46FB-87AA-5400AB704A5B}" destId="{272F4212-D019-4AE4-A6B2-66C0ECEB66A7}" srcOrd="1" destOrd="0" presId="urn:microsoft.com/office/officeart/2016/7/layout/RepeatingBendingProcessNew"/>
    <dgm:cxn modelId="{F2ABBACD-9E5E-4C2A-A16F-A52DDD193F70}" type="presOf" srcId="{AABA1EB6-8DAE-46FB-87AA-5400AB704A5B}" destId="{8F2F6413-8D99-449D-9239-40B703D8547C}" srcOrd="0" destOrd="0" presId="urn:microsoft.com/office/officeart/2016/7/layout/RepeatingBendingProcessNew"/>
    <dgm:cxn modelId="{654279DD-0A2F-494F-A466-FAC187727948}" type="presOf" srcId="{B3FB152A-CAAC-4070-A883-91DEE1EC6F95}" destId="{9D798D99-67BA-4872-803F-6305C2AB8952}" srcOrd="0" destOrd="0" presId="urn:microsoft.com/office/officeart/2016/7/layout/RepeatingBendingProcessNew"/>
    <dgm:cxn modelId="{A307CADD-8C7A-4A3F-8781-3C6DCB98E22E}" type="presOf" srcId="{D6CF604A-9AD5-4047-AB39-8D05666AEE37}" destId="{09CD5315-4213-4260-B607-15CF2E6F89E9}" srcOrd="1" destOrd="0" presId="urn:microsoft.com/office/officeart/2016/7/layout/RepeatingBendingProcessNew"/>
    <dgm:cxn modelId="{458039E2-68FE-4D3F-88EE-CF13E3CEAF4E}" type="presOf" srcId="{D8A29A11-CD28-4886-ABAA-E947AA2E7A75}" destId="{1AD9630D-7CC8-4485-8515-FED8EDCA6875}" srcOrd="0" destOrd="0" presId="urn:microsoft.com/office/officeart/2016/7/layout/RepeatingBendingProcessNew"/>
    <dgm:cxn modelId="{8F332FE4-A5A9-46CB-B932-B113693D235F}" type="presOf" srcId="{323A852C-CA64-4D20-9652-C9F238E11FC5}" destId="{D7DD6598-34ED-46C9-BE22-92E7A85065D7}" srcOrd="0" destOrd="0" presId="urn:microsoft.com/office/officeart/2016/7/layout/RepeatingBendingProcessNew"/>
    <dgm:cxn modelId="{4675F5F8-F7AD-490B-B3C4-A8F75E584699}" type="presOf" srcId="{D8A29A11-CD28-4886-ABAA-E947AA2E7A75}" destId="{32731AC5-0ABC-4DB0-A6C8-BEAB95FCF1C3}" srcOrd="1" destOrd="0" presId="urn:microsoft.com/office/officeart/2016/7/layout/RepeatingBendingProcessNew"/>
    <dgm:cxn modelId="{2A9FA3FB-EBEB-47B3-9621-EC0056E529A7}" type="presOf" srcId="{7DA713A7-11BA-4F54-A18B-4D9488BD642F}" destId="{9CD1C797-27AB-4212-BB04-5F1FA160F9D2}" srcOrd="0" destOrd="0" presId="urn:microsoft.com/office/officeart/2016/7/layout/RepeatingBendingProcessNew"/>
    <dgm:cxn modelId="{4A49FFFE-B798-4EAC-8E62-3351E32F398D}" srcId="{707057EF-168D-4EB2-83F3-D3CBB871B3AA}" destId="{62BBCB48-2309-445C-96A3-9913023C9780}" srcOrd="2" destOrd="0" parTransId="{3FFF14AA-2DED-4BCB-BD19-F4203DCCE385}" sibTransId="{AABA1EB6-8DAE-46FB-87AA-5400AB704A5B}"/>
    <dgm:cxn modelId="{73AE89FF-AAE0-4F7C-A1B1-EBBE16E3B772}" type="presOf" srcId="{62502E51-3F1E-4C40-884E-DB1A39AF93A1}" destId="{DCFFC23D-ABAE-4EDB-8065-E614FB21B984}" srcOrd="0" destOrd="0" presId="urn:microsoft.com/office/officeart/2016/7/layout/RepeatingBendingProcessNew"/>
    <dgm:cxn modelId="{0803ED52-3996-4C80-8C6A-4C70F9F4B658}" type="presParOf" srcId="{2C58D94A-BBA5-4557-9590-4DBBACC92BC4}" destId="{9CD1C797-27AB-4212-BB04-5F1FA160F9D2}" srcOrd="0" destOrd="0" presId="urn:microsoft.com/office/officeart/2016/7/layout/RepeatingBendingProcessNew"/>
    <dgm:cxn modelId="{BFDB3CCB-17D9-474F-9DA4-C996B6F76FE8}" type="presParOf" srcId="{2C58D94A-BBA5-4557-9590-4DBBACC92BC4}" destId="{8B291FD8-ABC9-47EB-8F8F-8B2187F82787}" srcOrd="1" destOrd="0" presId="urn:microsoft.com/office/officeart/2016/7/layout/RepeatingBendingProcessNew"/>
    <dgm:cxn modelId="{15550275-1E87-4411-BE05-46E9C51CA0DA}" type="presParOf" srcId="{8B291FD8-ABC9-47EB-8F8F-8B2187F82787}" destId="{09CD5315-4213-4260-B607-15CF2E6F89E9}" srcOrd="0" destOrd="0" presId="urn:microsoft.com/office/officeart/2016/7/layout/RepeatingBendingProcessNew"/>
    <dgm:cxn modelId="{6CB32F0E-FED0-43A3-9DF0-1601EE73CA29}" type="presParOf" srcId="{2C58D94A-BBA5-4557-9590-4DBBACC92BC4}" destId="{5C1B407F-8F2E-4454-BE4C-1F689780A09F}" srcOrd="2" destOrd="0" presId="urn:microsoft.com/office/officeart/2016/7/layout/RepeatingBendingProcessNew"/>
    <dgm:cxn modelId="{EEF02EFE-A52A-44F3-8C23-2DFDD646E9C3}" type="presParOf" srcId="{2C58D94A-BBA5-4557-9590-4DBBACC92BC4}" destId="{9D798D99-67BA-4872-803F-6305C2AB8952}" srcOrd="3" destOrd="0" presId="urn:microsoft.com/office/officeart/2016/7/layout/RepeatingBendingProcessNew"/>
    <dgm:cxn modelId="{B5A41AE1-3BD2-438A-97F6-41AFCE05BD95}" type="presParOf" srcId="{9D798D99-67BA-4872-803F-6305C2AB8952}" destId="{BE5463B9-17F0-46E4-82EF-69A0E23B9BEF}" srcOrd="0" destOrd="0" presId="urn:microsoft.com/office/officeart/2016/7/layout/RepeatingBendingProcessNew"/>
    <dgm:cxn modelId="{867086D6-209B-4C17-9068-8FBBBA7FF9FD}" type="presParOf" srcId="{2C58D94A-BBA5-4557-9590-4DBBACC92BC4}" destId="{32956C36-09C7-4A6B-A24D-02B182E4FFE7}" srcOrd="4" destOrd="0" presId="urn:microsoft.com/office/officeart/2016/7/layout/RepeatingBendingProcessNew"/>
    <dgm:cxn modelId="{5F4BE415-D1BB-4309-A880-336157E0EA33}" type="presParOf" srcId="{2C58D94A-BBA5-4557-9590-4DBBACC92BC4}" destId="{8F2F6413-8D99-449D-9239-40B703D8547C}" srcOrd="5" destOrd="0" presId="urn:microsoft.com/office/officeart/2016/7/layout/RepeatingBendingProcessNew"/>
    <dgm:cxn modelId="{87B22511-EE6F-4471-8219-FA346ED75013}" type="presParOf" srcId="{8F2F6413-8D99-449D-9239-40B703D8547C}" destId="{272F4212-D019-4AE4-A6B2-66C0ECEB66A7}" srcOrd="0" destOrd="0" presId="urn:microsoft.com/office/officeart/2016/7/layout/RepeatingBendingProcessNew"/>
    <dgm:cxn modelId="{1274FA75-5321-4F12-9817-F84D26E41BA0}" type="presParOf" srcId="{2C58D94A-BBA5-4557-9590-4DBBACC92BC4}" destId="{7230E78D-5678-4B3F-B932-27D53EA045A3}" srcOrd="6" destOrd="0" presId="urn:microsoft.com/office/officeart/2016/7/layout/RepeatingBendingProcessNew"/>
    <dgm:cxn modelId="{D70D49AC-0C2E-437C-A2B2-73BC191B7282}" type="presParOf" srcId="{2C58D94A-BBA5-4557-9590-4DBBACC92BC4}" destId="{1AD9630D-7CC8-4485-8515-FED8EDCA6875}" srcOrd="7" destOrd="0" presId="urn:microsoft.com/office/officeart/2016/7/layout/RepeatingBendingProcessNew"/>
    <dgm:cxn modelId="{0D0A152F-2A85-4D18-B77F-DF1CC2B855E6}" type="presParOf" srcId="{1AD9630D-7CC8-4485-8515-FED8EDCA6875}" destId="{32731AC5-0ABC-4DB0-A6C8-BEAB95FCF1C3}" srcOrd="0" destOrd="0" presId="urn:microsoft.com/office/officeart/2016/7/layout/RepeatingBendingProcessNew"/>
    <dgm:cxn modelId="{1D9FD4EE-BF37-4C76-8F6C-D5B89E280C84}" type="presParOf" srcId="{2C58D94A-BBA5-4557-9590-4DBBACC92BC4}" destId="{D7DD6598-34ED-46C9-BE22-92E7A85065D7}" srcOrd="8" destOrd="0" presId="urn:microsoft.com/office/officeart/2016/7/layout/RepeatingBendingProcessNew"/>
    <dgm:cxn modelId="{2BBBA2A7-FD05-4A9B-B039-8653F3619A12}" type="presParOf" srcId="{2C58D94A-BBA5-4557-9590-4DBBACC92BC4}" destId="{768295EE-C3A3-4603-A72F-FE4ACB4516AD}" srcOrd="9" destOrd="0" presId="urn:microsoft.com/office/officeart/2016/7/layout/RepeatingBendingProcessNew"/>
    <dgm:cxn modelId="{36FDACAB-D422-4C74-88CC-02213B6281E6}" type="presParOf" srcId="{768295EE-C3A3-4603-A72F-FE4ACB4516AD}" destId="{6B5EC0A2-F96C-46EB-8D5E-A44CC4F24311}" srcOrd="0" destOrd="0" presId="urn:microsoft.com/office/officeart/2016/7/layout/RepeatingBendingProcessNew"/>
    <dgm:cxn modelId="{6E3050B4-9923-4E06-A5FA-1D45B7B5FAE3}" type="presParOf" srcId="{2C58D94A-BBA5-4557-9590-4DBBACC92BC4}" destId="{DCFFC23D-ABAE-4EDB-8065-E614FB21B98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91FD8-ABC9-47EB-8F8F-8B2187F82787}">
      <dsp:nvSpPr>
        <dsp:cNvPr id="0" name=""/>
        <dsp:cNvSpPr/>
      </dsp:nvSpPr>
      <dsp:spPr>
        <a:xfrm>
          <a:off x="3306794" y="739138"/>
          <a:ext cx="568284" cy="91440"/>
        </a:xfrm>
        <a:custGeom>
          <a:avLst/>
          <a:gdLst/>
          <a:ahLst/>
          <a:cxnLst/>
          <a:rect l="0" t="0" r="0" b="0"/>
          <a:pathLst>
            <a:path>
              <a:moveTo>
                <a:pt x="0" y="45720"/>
              </a:moveTo>
              <a:lnTo>
                <a:pt x="568284"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5964" y="781864"/>
        <a:ext cx="29944" cy="5988"/>
      </dsp:txXfrm>
    </dsp:sp>
    <dsp:sp modelId="{9CD1C797-27AB-4212-BB04-5F1FA160F9D2}">
      <dsp:nvSpPr>
        <dsp:cNvPr id="0" name=""/>
        <dsp:cNvSpPr/>
      </dsp:nvSpPr>
      <dsp:spPr>
        <a:xfrm>
          <a:off x="704747" y="3704"/>
          <a:ext cx="2603847" cy="156230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91" tIns="133929" rIns="127591" bIns="133929" numCol="1" spcCol="1270" anchor="ctr" anchorCtr="0">
          <a:noAutofit/>
        </a:bodyPr>
        <a:lstStyle/>
        <a:p>
          <a:pPr marL="0" lvl="0" indent="0" algn="ctr" defTabSz="800100">
            <a:lnSpc>
              <a:spcPct val="90000"/>
            </a:lnSpc>
            <a:spcBef>
              <a:spcPct val="0"/>
            </a:spcBef>
            <a:spcAft>
              <a:spcPct val="35000"/>
            </a:spcAft>
            <a:buNone/>
          </a:pPr>
          <a:r>
            <a:rPr lang="nb-NO" sz="1800" kern="1200" dirty="0"/>
            <a:t>Fylkesmannen har fra 2011 støttet prosjektet med ca. 600.000 kr. pr. år</a:t>
          </a:r>
          <a:endParaRPr lang="en-US" sz="1800" kern="1200" dirty="0"/>
        </a:p>
      </dsp:txBody>
      <dsp:txXfrm>
        <a:off x="704747" y="3704"/>
        <a:ext cx="2603847" cy="1562308"/>
      </dsp:txXfrm>
    </dsp:sp>
    <dsp:sp modelId="{9D798D99-67BA-4872-803F-6305C2AB8952}">
      <dsp:nvSpPr>
        <dsp:cNvPr id="0" name=""/>
        <dsp:cNvSpPr/>
      </dsp:nvSpPr>
      <dsp:spPr>
        <a:xfrm>
          <a:off x="2006671" y="1564212"/>
          <a:ext cx="3202731" cy="568284"/>
        </a:xfrm>
        <a:custGeom>
          <a:avLst/>
          <a:gdLst/>
          <a:ahLst/>
          <a:cxnLst/>
          <a:rect l="0" t="0" r="0" b="0"/>
          <a:pathLst>
            <a:path>
              <a:moveTo>
                <a:pt x="3202731" y="0"/>
              </a:moveTo>
              <a:lnTo>
                <a:pt x="3202731" y="301242"/>
              </a:lnTo>
              <a:lnTo>
                <a:pt x="0" y="301242"/>
              </a:lnTo>
              <a:lnTo>
                <a:pt x="0" y="568284"/>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6580" y="1845360"/>
        <a:ext cx="162912" cy="5988"/>
      </dsp:txXfrm>
    </dsp:sp>
    <dsp:sp modelId="{5C1B407F-8F2E-4454-BE4C-1F689780A09F}">
      <dsp:nvSpPr>
        <dsp:cNvPr id="0" name=""/>
        <dsp:cNvSpPr/>
      </dsp:nvSpPr>
      <dsp:spPr>
        <a:xfrm>
          <a:off x="3907479" y="3704"/>
          <a:ext cx="2603847" cy="156230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91" tIns="133929" rIns="127591" bIns="133929" numCol="1" spcCol="1270" anchor="ctr" anchorCtr="0">
          <a:noAutofit/>
        </a:bodyPr>
        <a:lstStyle/>
        <a:p>
          <a:pPr marL="0" lvl="0" indent="0" algn="ctr" defTabSz="800100">
            <a:lnSpc>
              <a:spcPct val="90000"/>
            </a:lnSpc>
            <a:spcBef>
              <a:spcPct val="0"/>
            </a:spcBef>
            <a:spcAft>
              <a:spcPct val="35000"/>
            </a:spcAft>
            <a:buNone/>
          </a:pPr>
          <a:r>
            <a:rPr lang="nb-NO" sz="1800" kern="1200" dirty="0"/>
            <a:t>Vi har utviklet selv, gjennom mye prøving</a:t>
          </a:r>
          <a:br>
            <a:rPr lang="nb-NO" sz="1800" kern="1200" dirty="0"/>
          </a:br>
          <a:r>
            <a:rPr lang="nb-NO" sz="1800" kern="1200" dirty="0"/>
            <a:t> og feiling</a:t>
          </a:r>
          <a:endParaRPr lang="en-US" sz="1800" kern="1200" dirty="0"/>
        </a:p>
      </dsp:txBody>
      <dsp:txXfrm>
        <a:off x="3907479" y="3704"/>
        <a:ext cx="2603847" cy="1562308"/>
      </dsp:txXfrm>
    </dsp:sp>
    <dsp:sp modelId="{8F2F6413-8D99-449D-9239-40B703D8547C}">
      <dsp:nvSpPr>
        <dsp:cNvPr id="0" name=""/>
        <dsp:cNvSpPr/>
      </dsp:nvSpPr>
      <dsp:spPr>
        <a:xfrm>
          <a:off x="3306794" y="2900331"/>
          <a:ext cx="568284" cy="91440"/>
        </a:xfrm>
        <a:custGeom>
          <a:avLst/>
          <a:gdLst/>
          <a:ahLst/>
          <a:cxnLst/>
          <a:rect l="0" t="0" r="0" b="0"/>
          <a:pathLst>
            <a:path>
              <a:moveTo>
                <a:pt x="0" y="45720"/>
              </a:moveTo>
              <a:lnTo>
                <a:pt x="568284"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5964" y="2943057"/>
        <a:ext cx="29944" cy="5988"/>
      </dsp:txXfrm>
    </dsp:sp>
    <dsp:sp modelId="{32956C36-09C7-4A6B-A24D-02B182E4FFE7}">
      <dsp:nvSpPr>
        <dsp:cNvPr id="0" name=""/>
        <dsp:cNvSpPr/>
      </dsp:nvSpPr>
      <dsp:spPr>
        <a:xfrm>
          <a:off x="704747" y="2164897"/>
          <a:ext cx="2603847" cy="156230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91" tIns="133929" rIns="127591" bIns="133929" numCol="1" spcCol="1270" anchor="ctr" anchorCtr="0">
          <a:noAutofit/>
        </a:bodyPr>
        <a:lstStyle/>
        <a:p>
          <a:pPr marL="0" lvl="0" indent="0" algn="ctr" defTabSz="800100">
            <a:lnSpc>
              <a:spcPct val="90000"/>
            </a:lnSpc>
            <a:spcBef>
              <a:spcPct val="0"/>
            </a:spcBef>
            <a:spcAft>
              <a:spcPct val="35000"/>
            </a:spcAft>
            <a:buNone/>
          </a:pPr>
          <a:r>
            <a:rPr lang="nb-NO" sz="1800" kern="1200" dirty="0"/>
            <a:t>Vi har vunnet 2 priser, Fornyingsprisen fra Fylkesmannen og beste utstiller på Sykepleierkonferansen</a:t>
          </a:r>
          <a:endParaRPr lang="en-US" sz="1800" kern="1200" dirty="0"/>
        </a:p>
      </dsp:txBody>
      <dsp:txXfrm>
        <a:off x="704747" y="2164897"/>
        <a:ext cx="2603847" cy="1562308"/>
      </dsp:txXfrm>
    </dsp:sp>
    <dsp:sp modelId="{1AD9630D-7CC8-4485-8515-FED8EDCA6875}">
      <dsp:nvSpPr>
        <dsp:cNvPr id="0" name=""/>
        <dsp:cNvSpPr/>
      </dsp:nvSpPr>
      <dsp:spPr>
        <a:xfrm>
          <a:off x="2006671" y="3725405"/>
          <a:ext cx="3202731" cy="568284"/>
        </a:xfrm>
        <a:custGeom>
          <a:avLst/>
          <a:gdLst/>
          <a:ahLst/>
          <a:cxnLst/>
          <a:rect l="0" t="0" r="0" b="0"/>
          <a:pathLst>
            <a:path>
              <a:moveTo>
                <a:pt x="3202731" y="0"/>
              </a:moveTo>
              <a:lnTo>
                <a:pt x="3202731" y="301242"/>
              </a:lnTo>
              <a:lnTo>
                <a:pt x="0" y="301242"/>
              </a:lnTo>
              <a:lnTo>
                <a:pt x="0" y="568284"/>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6580" y="4006553"/>
        <a:ext cx="162912" cy="5988"/>
      </dsp:txXfrm>
    </dsp:sp>
    <dsp:sp modelId="{7230E78D-5678-4B3F-B932-27D53EA045A3}">
      <dsp:nvSpPr>
        <dsp:cNvPr id="0" name=""/>
        <dsp:cNvSpPr/>
      </dsp:nvSpPr>
      <dsp:spPr>
        <a:xfrm>
          <a:off x="3907479" y="2164897"/>
          <a:ext cx="2603847" cy="156230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91" tIns="133929" rIns="127591" bIns="133929" numCol="1" spcCol="1270" anchor="ctr" anchorCtr="0">
          <a:noAutofit/>
        </a:bodyPr>
        <a:lstStyle/>
        <a:p>
          <a:pPr marL="0" lvl="0" indent="0" algn="ctr" defTabSz="800100">
            <a:lnSpc>
              <a:spcPct val="90000"/>
            </a:lnSpc>
            <a:spcBef>
              <a:spcPct val="0"/>
            </a:spcBef>
            <a:spcAft>
              <a:spcPct val="35000"/>
            </a:spcAft>
            <a:buNone/>
          </a:pPr>
          <a:r>
            <a:rPr lang="nb-NO" sz="1800" kern="1200"/>
            <a:t>Vi var ferdige med prosjektet høsten 2017. </a:t>
          </a:r>
          <a:endParaRPr lang="en-US" sz="1800" kern="1200"/>
        </a:p>
      </dsp:txBody>
      <dsp:txXfrm>
        <a:off x="3907479" y="2164897"/>
        <a:ext cx="2603847" cy="1562308"/>
      </dsp:txXfrm>
    </dsp:sp>
    <dsp:sp modelId="{768295EE-C3A3-4603-A72F-FE4ACB4516AD}">
      <dsp:nvSpPr>
        <dsp:cNvPr id="0" name=""/>
        <dsp:cNvSpPr/>
      </dsp:nvSpPr>
      <dsp:spPr>
        <a:xfrm>
          <a:off x="3306794" y="5061524"/>
          <a:ext cx="568284" cy="91440"/>
        </a:xfrm>
        <a:custGeom>
          <a:avLst/>
          <a:gdLst/>
          <a:ahLst/>
          <a:cxnLst/>
          <a:rect l="0" t="0" r="0" b="0"/>
          <a:pathLst>
            <a:path>
              <a:moveTo>
                <a:pt x="0" y="45720"/>
              </a:moveTo>
              <a:lnTo>
                <a:pt x="568284"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5964" y="5104250"/>
        <a:ext cx="29944" cy="5988"/>
      </dsp:txXfrm>
    </dsp:sp>
    <dsp:sp modelId="{D7DD6598-34ED-46C9-BE22-92E7A85065D7}">
      <dsp:nvSpPr>
        <dsp:cNvPr id="0" name=""/>
        <dsp:cNvSpPr/>
      </dsp:nvSpPr>
      <dsp:spPr>
        <a:xfrm>
          <a:off x="704747" y="4326090"/>
          <a:ext cx="2603847" cy="156230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91" tIns="133929" rIns="127591" bIns="133929" numCol="1" spcCol="1270" anchor="ctr" anchorCtr="0">
          <a:noAutofit/>
        </a:bodyPr>
        <a:lstStyle/>
        <a:p>
          <a:pPr marL="0" lvl="0" indent="0" algn="ctr" defTabSz="800100">
            <a:lnSpc>
              <a:spcPct val="90000"/>
            </a:lnSpc>
            <a:spcBef>
              <a:spcPct val="0"/>
            </a:spcBef>
            <a:spcAft>
              <a:spcPct val="35000"/>
            </a:spcAft>
            <a:buNone/>
          </a:pPr>
          <a:r>
            <a:rPr lang="nb-NO" sz="1800" kern="1200" dirty="0"/>
            <a:t>Juni 2018 ble Digipro-helse AS startet av Beiarn kommune.</a:t>
          </a:r>
          <a:endParaRPr lang="en-US" sz="1800" kern="1200" dirty="0"/>
        </a:p>
      </dsp:txBody>
      <dsp:txXfrm>
        <a:off x="704747" y="4326090"/>
        <a:ext cx="2603847" cy="1562308"/>
      </dsp:txXfrm>
    </dsp:sp>
    <dsp:sp modelId="{DCFFC23D-ABAE-4EDB-8065-E614FB21B984}">
      <dsp:nvSpPr>
        <dsp:cNvPr id="0" name=""/>
        <dsp:cNvSpPr/>
      </dsp:nvSpPr>
      <dsp:spPr>
        <a:xfrm>
          <a:off x="3907479" y="4326090"/>
          <a:ext cx="2603847" cy="156230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91" tIns="133929" rIns="127591" bIns="133929" numCol="1" spcCol="1270" anchor="ctr" anchorCtr="0">
          <a:noAutofit/>
        </a:bodyPr>
        <a:lstStyle/>
        <a:p>
          <a:pPr marL="0" lvl="0" indent="0" algn="ctr" defTabSz="800100">
            <a:lnSpc>
              <a:spcPct val="90000"/>
            </a:lnSpc>
            <a:spcBef>
              <a:spcPct val="0"/>
            </a:spcBef>
            <a:spcAft>
              <a:spcPct val="35000"/>
            </a:spcAft>
            <a:buNone/>
          </a:pPr>
          <a:r>
            <a:rPr lang="nb-NO" sz="1800" kern="1200"/>
            <a:t>Signerte avtaler med 9 kommuner i 2018</a:t>
          </a:r>
          <a:endParaRPr lang="en-US" sz="1800" kern="1200"/>
        </a:p>
      </dsp:txBody>
      <dsp:txXfrm>
        <a:off x="3907479" y="4326090"/>
        <a:ext cx="2603847" cy="156230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40BBE1-F205-4069-A0E7-7068947AEA16}"/>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6637270-5090-4633-82C1-119A42C49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7742ECC-8E8F-4F99-A6CE-C80BFC2D54BC}"/>
              </a:ext>
            </a:extLst>
          </p:cNvPr>
          <p:cNvSpPr>
            <a:spLocks noGrp="1"/>
          </p:cNvSpPr>
          <p:nvPr>
            <p:ph type="dt" sz="half" idx="10"/>
          </p:nvPr>
        </p:nvSpPr>
        <p:spPr/>
        <p:txBody>
          <a:bodyPr/>
          <a:lstStyle/>
          <a:p>
            <a:fld id="{5DFE9F5C-4759-486C-9DA5-6C2AE46B76B6}" type="datetimeFigureOut">
              <a:rPr lang="nb-NO" smtClean="0"/>
              <a:t>05.11.2019</a:t>
            </a:fld>
            <a:endParaRPr lang="nb-NO"/>
          </a:p>
        </p:txBody>
      </p:sp>
      <p:sp>
        <p:nvSpPr>
          <p:cNvPr id="5" name="Plassholder for bunntekst 4">
            <a:extLst>
              <a:ext uri="{FF2B5EF4-FFF2-40B4-BE49-F238E27FC236}">
                <a16:creationId xmlns:a16="http://schemas.microsoft.com/office/drawing/2014/main" id="{F46717BA-8B70-45B9-89A7-80CE8E2777C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0432FF-BF6F-4176-ACB6-1F92CF65F169}"/>
              </a:ext>
            </a:extLst>
          </p:cNvPr>
          <p:cNvSpPr>
            <a:spLocks noGrp="1"/>
          </p:cNvSpPr>
          <p:nvPr>
            <p:ph type="sldNum" sz="quarter" idx="12"/>
          </p:nvPr>
        </p:nvSpPr>
        <p:spPr/>
        <p:txBody>
          <a:bodyPr/>
          <a:lstStyle/>
          <a:p>
            <a:fld id="{88C0012F-4CBD-4940-BF1D-351C4B060C36}" type="slidenum">
              <a:rPr lang="nb-NO" smtClean="0"/>
              <a:t>‹#›</a:t>
            </a:fld>
            <a:endParaRPr lang="nb-NO"/>
          </a:p>
        </p:txBody>
      </p:sp>
    </p:spTree>
    <p:extLst>
      <p:ext uri="{BB962C8B-B14F-4D97-AF65-F5344CB8AC3E}">
        <p14:creationId xmlns:p14="http://schemas.microsoft.com/office/powerpoint/2010/main" val="293546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92FBA2-257C-45A5-9E66-F81188AC7C7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E568469-0B09-41FB-AA3F-AA5D908A5EE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E0FB1B4-268F-4C1F-B9D4-9C450C34E4A6}"/>
              </a:ext>
            </a:extLst>
          </p:cNvPr>
          <p:cNvSpPr>
            <a:spLocks noGrp="1"/>
          </p:cNvSpPr>
          <p:nvPr>
            <p:ph type="dt" sz="half" idx="10"/>
          </p:nvPr>
        </p:nvSpPr>
        <p:spPr/>
        <p:txBody>
          <a:bodyPr/>
          <a:lstStyle/>
          <a:p>
            <a:fld id="{5DFE9F5C-4759-486C-9DA5-6C2AE46B76B6}" type="datetimeFigureOut">
              <a:rPr lang="nb-NO" smtClean="0"/>
              <a:t>05.11.2019</a:t>
            </a:fld>
            <a:endParaRPr lang="nb-NO"/>
          </a:p>
        </p:txBody>
      </p:sp>
      <p:sp>
        <p:nvSpPr>
          <p:cNvPr id="5" name="Plassholder for bunntekst 4">
            <a:extLst>
              <a:ext uri="{FF2B5EF4-FFF2-40B4-BE49-F238E27FC236}">
                <a16:creationId xmlns:a16="http://schemas.microsoft.com/office/drawing/2014/main" id="{A0F425D6-6D43-4BDC-8A93-F22F096174E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53D57C-18D6-4F6E-9790-82289C21E76C}"/>
              </a:ext>
            </a:extLst>
          </p:cNvPr>
          <p:cNvSpPr>
            <a:spLocks noGrp="1"/>
          </p:cNvSpPr>
          <p:nvPr>
            <p:ph type="sldNum" sz="quarter" idx="12"/>
          </p:nvPr>
        </p:nvSpPr>
        <p:spPr/>
        <p:txBody>
          <a:bodyPr/>
          <a:lstStyle/>
          <a:p>
            <a:fld id="{88C0012F-4CBD-4940-BF1D-351C4B060C36}" type="slidenum">
              <a:rPr lang="nb-NO" smtClean="0"/>
              <a:t>‹#›</a:t>
            </a:fld>
            <a:endParaRPr lang="nb-NO"/>
          </a:p>
        </p:txBody>
      </p:sp>
    </p:spTree>
    <p:extLst>
      <p:ext uri="{BB962C8B-B14F-4D97-AF65-F5344CB8AC3E}">
        <p14:creationId xmlns:p14="http://schemas.microsoft.com/office/powerpoint/2010/main" val="251211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CF0A900-16FD-4CAA-B8B1-2FD75F3AF9C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FD87E53-190E-4A4E-8134-C0A26610E23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A335CF1-9214-446D-BB6D-0731B7E96D7D}"/>
              </a:ext>
            </a:extLst>
          </p:cNvPr>
          <p:cNvSpPr>
            <a:spLocks noGrp="1"/>
          </p:cNvSpPr>
          <p:nvPr>
            <p:ph type="dt" sz="half" idx="10"/>
          </p:nvPr>
        </p:nvSpPr>
        <p:spPr/>
        <p:txBody>
          <a:bodyPr/>
          <a:lstStyle/>
          <a:p>
            <a:fld id="{5DFE9F5C-4759-486C-9DA5-6C2AE46B76B6}" type="datetimeFigureOut">
              <a:rPr lang="nb-NO" smtClean="0"/>
              <a:t>05.11.2019</a:t>
            </a:fld>
            <a:endParaRPr lang="nb-NO"/>
          </a:p>
        </p:txBody>
      </p:sp>
      <p:sp>
        <p:nvSpPr>
          <p:cNvPr id="5" name="Plassholder for bunntekst 4">
            <a:extLst>
              <a:ext uri="{FF2B5EF4-FFF2-40B4-BE49-F238E27FC236}">
                <a16:creationId xmlns:a16="http://schemas.microsoft.com/office/drawing/2014/main" id="{D3E71177-898B-4848-A527-739D3271289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7470DC8-3921-4B0C-AB97-F2D0F25006FD}"/>
              </a:ext>
            </a:extLst>
          </p:cNvPr>
          <p:cNvSpPr>
            <a:spLocks noGrp="1"/>
          </p:cNvSpPr>
          <p:nvPr>
            <p:ph type="sldNum" sz="quarter" idx="12"/>
          </p:nvPr>
        </p:nvSpPr>
        <p:spPr/>
        <p:txBody>
          <a:bodyPr/>
          <a:lstStyle/>
          <a:p>
            <a:fld id="{88C0012F-4CBD-4940-BF1D-351C4B060C36}" type="slidenum">
              <a:rPr lang="nb-NO" smtClean="0"/>
              <a:t>‹#›</a:t>
            </a:fld>
            <a:endParaRPr lang="nb-NO"/>
          </a:p>
        </p:txBody>
      </p:sp>
    </p:spTree>
    <p:extLst>
      <p:ext uri="{BB962C8B-B14F-4D97-AF65-F5344CB8AC3E}">
        <p14:creationId xmlns:p14="http://schemas.microsoft.com/office/powerpoint/2010/main" val="323952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7024DF-D7D1-4E5C-8F6C-D23D6D63413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6D2378D-14B2-4F22-9306-4918905C29F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AB7F373-DC4F-480E-8462-A1124D91F1C0}"/>
              </a:ext>
            </a:extLst>
          </p:cNvPr>
          <p:cNvSpPr>
            <a:spLocks noGrp="1"/>
          </p:cNvSpPr>
          <p:nvPr>
            <p:ph type="dt" sz="half" idx="10"/>
          </p:nvPr>
        </p:nvSpPr>
        <p:spPr/>
        <p:txBody>
          <a:bodyPr/>
          <a:lstStyle/>
          <a:p>
            <a:fld id="{5DFE9F5C-4759-486C-9DA5-6C2AE46B76B6}" type="datetimeFigureOut">
              <a:rPr lang="nb-NO" smtClean="0"/>
              <a:t>05.11.2019</a:t>
            </a:fld>
            <a:endParaRPr lang="nb-NO"/>
          </a:p>
        </p:txBody>
      </p:sp>
      <p:sp>
        <p:nvSpPr>
          <p:cNvPr id="5" name="Plassholder for bunntekst 4">
            <a:extLst>
              <a:ext uri="{FF2B5EF4-FFF2-40B4-BE49-F238E27FC236}">
                <a16:creationId xmlns:a16="http://schemas.microsoft.com/office/drawing/2014/main" id="{5BF8BA91-96ED-4479-9A1F-476252E7261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FBB69A9-F1A9-43F0-A2C5-E287D4733FA6}"/>
              </a:ext>
            </a:extLst>
          </p:cNvPr>
          <p:cNvSpPr>
            <a:spLocks noGrp="1"/>
          </p:cNvSpPr>
          <p:nvPr>
            <p:ph type="sldNum" sz="quarter" idx="12"/>
          </p:nvPr>
        </p:nvSpPr>
        <p:spPr/>
        <p:txBody>
          <a:bodyPr/>
          <a:lstStyle/>
          <a:p>
            <a:fld id="{88C0012F-4CBD-4940-BF1D-351C4B060C36}" type="slidenum">
              <a:rPr lang="nb-NO" smtClean="0"/>
              <a:t>‹#›</a:t>
            </a:fld>
            <a:endParaRPr lang="nb-NO"/>
          </a:p>
        </p:txBody>
      </p:sp>
    </p:spTree>
    <p:extLst>
      <p:ext uri="{BB962C8B-B14F-4D97-AF65-F5344CB8AC3E}">
        <p14:creationId xmlns:p14="http://schemas.microsoft.com/office/powerpoint/2010/main" val="268668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A2E3D3-AF15-492E-95B5-E26D95A50CB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E08C1C9-AAD6-4370-BC17-CEC4BD9C40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5FA33C2-C2BB-437B-A464-DDC37820E558}"/>
              </a:ext>
            </a:extLst>
          </p:cNvPr>
          <p:cNvSpPr>
            <a:spLocks noGrp="1"/>
          </p:cNvSpPr>
          <p:nvPr>
            <p:ph type="dt" sz="half" idx="10"/>
          </p:nvPr>
        </p:nvSpPr>
        <p:spPr/>
        <p:txBody>
          <a:bodyPr/>
          <a:lstStyle/>
          <a:p>
            <a:fld id="{5DFE9F5C-4759-486C-9DA5-6C2AE46B76B6}" type="datetimeFigureOut">
              <a:rPr lang="nb-NO" smtClean="0"/>
              <a:t>05.11.2019</a:t>
            </a:fld>
            <a:endParaRPr lang="nb-NO"/>
          </a:p>
        </p:txBody>
      </p:sp>
      <p:sp>
        <p:nvSpPr>
          <p:cNvPr id="5" name="Plassholder for bunntekst 4">
            <a:extLst>
              <a:ext uri="{FF2B5EF4-FFF2-40B4-BE49-F238E27FC236}">
                <a16:creationId xmlns:a16="http://schemas.microsoft.com/office/drawing/2014/main" id="{CD2AF267-EAA3-4B8C-B745-9F0D1F7BFC5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1E32B34-9BC0-4B00-9995-25B582DD9ADF}"/>
              </a:ext>
            </a:extLst>
          </p:cNvPr>
          <p:cNvSpPr>
            <a:spLocks noGrp="1"/>
          </p:cNvSpPr>
          <p:nvPr>
            <p:ph type="sldNum" sz="quarter" idx="12"/>
          </p:nvPr>
        </p:nvSpPr>
        <p:spPr/>
        <p:txBody>
          <a:bodyPr/>
          <a:lstStyle/>
          <a:p>
            <a:fld id="{88C0012F-4CBD-4940-BF1D-351C4B060C36}" type="slidenum">
              <a:rPr lang="nb-NO" smtClean="0"/>
              <a:t>‹#›</a:t>
            </a:fld>
            <a:endParaRPr lang="nb-NO"/>
          </a:p>
        </p:txBody>
      </p:sp>
    </p:spTree>
    <p:extLst>
      <p:ext uri="{BB962C8B-B14F-4D97-AF65-F5344CB8AC3E}">
        <p14:creationId xmlns:p14="http://schemas.microsoft.com/office/powerpoint/2010/main" val="317587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31438B-A8C0-4AE2-AF34-171A292F2F5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987D335-DA1F-4AD2-BBD9-77B0B997FDF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21A12BA-8553-4709-AE59-5849492BE8A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AA8D2A3-8BA2-431E-BCC5-1E19A50065E3}"/>
              </a:ext>
            </a:extLst>
          </p:cNvPr>
          <p:cNvSpPr>
            <a:spLocks noGrp="1"/>
          </p:cNvSpPr>
          <p:nvPr>
            <p:ph type="dt" sz="half" idx="10"/>
          </p:nvPr>
        </p:nvSpPr>
        <p:spPr/>
        <p:txBody>
          <a:bodyPr/>
          <a:lstStyle/>
          <a:p>
            <a:fld id="{5DFE9F5C-4759-486C-9DA5-6C2AE46B76B6}" type="datetimeFigureOut">
              <a:rPr lang="nb-NO" smtClean="0"/>
              <a:t>05.11.2019</a:t>
            </a:fld>
            <a:endParaRPr lang="nb-NO"/>
          </a:p>
        </p:txBody>
      </p:sp>
      <p:sp>
        <p:nvSpPr>
          <p:cNvPr id="6" name="Plassholder for bunntekst 5">
            <a:extLst>
              <a:ext uri="{FF2B5EF4-FFF2-40B4-BE49-F238E27FC236}">
                <a16:creationId xmlns:a16="http://schemas.microsoft.com/office/drawing/2014/main" id="{E173074A-0096-4356-8853-EFCE0E4352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101FD50-8039-4012-BD47-8EB7DE88BFB9}"/>
              </a:ext>
            </a:extLst>
          </p:cNvPr>
          <p:cNvSpPr>
            <a:spLocks noGrp="1"/>
          </p:cNvSpPr>
          <p:nvPr>
            <p:ph type="sldNum" sz="quarter" idx="12"/>
          </p:nvPr>
        </p:nvSpPr>
        <p:spPr/>
        <p:txBody>
          <a:bodyPr/>
          <a:lstStyle/>
          <a:p>
            <a:fld id="{88C0012F-4CBD-4940-BF1D-351C4B060C36}" type="slidenum">
              <a:rPr lang="nb-NO" smtClean="0"/>
              <a:t>‹#›</a:t>
            </a:fld>
            <a:endParaRPr lang="nb-NO"/>
          </a:p>
        </p:txBody>
      </p:sp>
    </p:spTree>
    <p:extLst>
      <p:ext uri="{BB962C8B-B14F-4D97-AF65-F5344CB8AC3E}">
        <p14:creationId xmlns:p14="http://schemas.microsoft.com/office/powerpoint/2010/main" val="166857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DA3969-399B-4534-8452-B35D25A790AC}"/>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1FF138F-4C3E-466E-BF89-221FADFCE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8457F31-0AAC-4DE1-B401-580BD22C9E0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C79D907-8096-46DB-B58E-BE4680355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4E25E1A-9866-4954-93A7-D0BD95AA41B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B03FBC5-A304-4257-8FF1-843F5A4ECEB8}"/>
              </a:ext>
            </a:extLst>
          </p:cNvPr>
          <p:cNvSpPr>
            <a:spLocks noGrp="1"/>
          </p:cNvSpPr>
          <p:nvPr>
            <p:ph type="dt" sz="half" idx="10"/>
          </p:nvPr>
        </p:nvSpPr>
        <p:spPr/>
        <p:txBody>
          <a:bodyPr/>
          <a:lstStyle/>
          <a:p>
            <a:fld id="{5DFE9F5C-4759-486C-9DA5-6C2AE46B76B6}" type="datetimeFigureOut">
              <a:rPr lang="nb-NO" smtClean="0"/>
              <a:t>05.11.2019</a:t>
            </a:fld>
            <a:endParaRPr lang="nb-NO"/>
          </a:p>
        </p:txBody>
      </p:sp>
      <p:sp>
        <p:nvSpPr>
          <p:cNvPr id="8" name="Plassholder for bunntekst 7">
            <a:extLst>
              <a:ext uri="{FF2B5EF4-FFF2-40B4-BE49-F238E27FC236}">
                <a16:creationId xmlns:a16="http://schemas.microsoft.com/office/drawing/2014/main" id="{D373820D-8B4B-4E77-8A35-C77E589EC7D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180AC10-B57B-44D1-A3AB-C52658107B11}"/>
              </a:ext>
            </a:extLst>
          </p:cNvPr>
          <p:cNvSpPr>
            <a:spLocks noGrp="1"/>
          </p:cNvSpPr>
          <p:nvPr>
            <p:ph type="sldNum" sz="quarter" idx="12"/>
          </p:nvPr>
        </p:nvSpPr>
        <p:spPr/>
        <p:txBody>
          <a:bodyPr/>
          <a:lstStyle/>
          <a:p>
            <a:fld id="{88C0012F-4CBD-4940-BF1D-351C4B060C36}" type="slidenum">
              <a:rPr lang="nb-NO" smtClean="0"/>
              <a:t>‹#›</a:t>
            </a:fld>
            <a:endParaRPr lang="nb-NO"/>
          </a:p>
        </p:txBody>
      </p:sp>
    </p:spTree>
    <p:extLst>
      <p:ext uri="{BB962C8B-B14F-4D97-AF65-F5344CB8AC3E}">
        <p14:creationId xmlns:p14="http://schemas.microsoft.com/office/powerpoint/2010/main" val="427124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CA76DE-9DCC-49B5-B729-3E9E819D9CF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5B4C2F4-BBA4-4634-9C05-65C7E8256A71}"/>
              </a:ext>
            </a:extLst>
          </p:cNvPr>
          <p:cNvSpPr>
            <a:spLocks noGrp="1"/>
          </p:cNvSpPr>
          <p:nvPr>
            <p:ph type="dt" sz="half" idx="10"/>
          </p:nvPr>
        </p:nvSpPr>
        <p:spPr/>
        <p:txBody>
          <a:bodyPr/>
          <a:lstStyle/>
          <a:p>
            <a:fld id="{5DFE9F5C-4759-486C-9DA5-6C2AE46B76B6}" type="datetimeFigureOut">
              <a:rPr lang="nb-NO" smtClean="0"/>
              <a:t>05.11.2019</a:t>
            </a:fld>
            <a:endParaRPr lang="nb-NO"/>
          </a:p>
        </p:txBody>
      </p:sp>
      <p:sp>
        <p:nvSpPr>
          <p:cNvPr id="4" name="Plassholder for bunntekst 3">
            <a:extLst>
              <a:ext uri="{FF2B5EF4-FFF2-40B4-BE49-F238E27FC236}">
                <a16:creationId xmlns:a16="http://schemas.microsoft.com/office/drawing/2014/main" id="{0D44BED9-DC67-43AA-9125-87CDC73477C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73F335D-8AC9-4C27-9981-CCEA5C9FCDFA}"/>
              </a:ext>
            </a:extLst>
          </p:cNvPr>
          <p:cNvSpPr>
            <a:spLocks noGrp="1"/>
          </p:cNvSpPr>
          <p:nvPr>
            <p:ph type="sldNum" sz="quarter" idx="12"/>
          </p:nvPr>
        </p:nvSpPr>
        <p:spPr/>
        <p:txBody>
          <a:bodyPr/>
          <a:lstStyle/>
          <a:p>
            <a:fld id="{88C0012F-4CBD-4940-BF1D-351C4B060C36}" type="slidenum">
              <a:rPr lang="nb-NO" smtClean="0"/>
              <a:t>‹#›</a:t>
            </a:fld>
            <a:endParaRPr lang="nb-NO"/>
          </a:p>
        </p:txBody>
      </p:sp>
    </p:spTree>
    <p:extLst>
      <p:ext uri="{BB962C8B-B14F-4D97-AF65-F5344CB8AC3E}">
        <p14:creationId xmlns:p14="http://schemas.microsoft.com/office/powerpoint/2010/main" val="9772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9F7B1A0-6DF0-4BEC-B51A-4B537E08505E}"/>
              </a:ext>
            </a:extLst>
          </p:cNvPr>
          <p:cNvSpPr>
            <a:spLocks noGrp="1"/>
          </p:cNvSpPr>
          <p:nvPr>
            <p:ph type="dt" sz="half" idx="10"/>
          </p:nvPr>
        </p:nvSpPr>
        <p:spPr/>
        <p:txBody>
          <a:bodyPr/>
          <a:lstStyle/>
          <a:p>
            <a:fld id="{5DFE9F5C-4759-486C-9DA5-6C2AE46B76B6}" type="datetimeFigureOut">
              <a:rPr lang="nb-NO" smtClean="0"/>
              <a:t>05.11.2019</a:t>
            </a:fld>
            <a:endParaRPr lang="nb-NO"/>
          </a:p>
        </p:txBody>
      </p:sp>
      <p:sp>
        <p:nvSpPr>
          <p:cNvPr id="3" name="Plassholder for bunntekst 2">
            <a:extLst>
              <a:ext uri="{FF2B5EF4-FFF2-40B4-BE49-F238E27FC236}">
                <a16:creationId xmlns:a16="http://schemas.microsoft.com/office/drawing/2014/main" id="{FFC5A92A-CF12-4042-A03E-3358EFC9545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F5B27C4-BC1A-4E32-993B-1CC85307729D}"/>
              </a:ext>
            </a:extLst>
          </p:cNvPr>
          <p:cNvSpPr>
            <a:spLocks noGrp="1"/>
          </p:cNvSpPr>
          <p:nvPr>
            <p:ph type="sldNum" sz="quarter" idx="12"/>
          </p:nvPr>
        </p:nvSpPr>
        <p:spPr/>
        <p:txBody>
          <a:bodyPr/>
          <a:lstStyle/>
          <a:p>
            <a:fld id="{88C0012F-4CBD-4940-BF1D-351C4B060C36}" type="slidenum">
              <a:rPr lang="nb-NO" smtClean="0"/>
              <a:t>‹#›</a:t>
            </a:fld>
            <a:endParaRPr lang="nb-NO"/>
          </a:p>
        </p:txBody>
      </p:sp>
    </p:spTree>
    <p:extLst>
      <p:ext uri="{BB962C8B-B14F-4D97-AF65-F5344CB8AC3E}">
        <p14:creationId xmlns:p14="http://schemas.microsoft.com/office/powerpoint/2010/main" val="374194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190084-8552-4E15-BE56-E4CF0406D69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067AF3C1-65A9-49D4-A2A0-978645DB4A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5BA280A-C453-4A09-9963-5671FF6C2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3667B2F-426F-4060-A15D-CA161634945D}"/>
              </a:ext>
            </a:extLst>
          </p:cNvPr>
          <p:cNvSpPr>
            <a:spLocks noGrp="1"/>
          </p:cNvSpPr>
          <p:nvPr>
            <p:ph type="dt" sz="half" idx="10"/>
          </p:nvPr>
        </p:nvSpPr>
        <p:spPr/>
        <p:txBody>
          <a:bodyPr/>
          <a:lstStyle/>
          <a:p>
            <a:fld id="{5DFE9F5C-4759-486C-9DA5-6C2AE46B76B6}" type="datetimeFigureOut">
              <a:rPr lang="nb-NO" smtClean="0"/>
              <a:t>05.11.2019</a:t>
            </a:fld>
            <a:endParaRPr lang="nb-NO"/>
          </a:p>
        </p:txBody>
      </p:sp>
      <p:sp>
        <p:nvSpPr>
          <p:cNvPr id="6" name="Plassholder for bunntekst 5">
            <a:extLst>
              <a:ext uri="{FF2B5EF4-FFF2-40B4-BE49-F238E27FC236}">
                <a16:creationId xmlns:a16="http://schemas.microsoft.com/office/drawing/2014/main" id="{D4C5E508-6200-4D99-8B58-56232DE8937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F761EE4-8E32-493C-96FB-322D4DEA5904}"/>
              </a:ext>
            </a:extLst>
          </p:cNvPr>
          <p:cNvSpPr>
            <a:spLocks noGrp="1"/>
          </p:cNvSpPr>
          <p:nvPr>
            <p:ph type="sldNum" sz="quarter" idx="12"/>
          </p:nvPr>
        </p:nvSpPr>
        <p:spPr/>
        <p:txBody>
          <a:bodyPr/>
          <a:lstStyle/>
          <a:p>
            <a:fld id="{88C0012F-4CBD-4940-BF1D-351C4B060C36}" type="slidenum">
              <a:rPr lang="nb-NO" smtClean="0"/>
              <a:t>‹#›</a:t>
            </a:fld>
            <a:endParaRPr lang="nb-NO"/>
          </a:p>
        </p:txBody>
      </p:sp>
    </p:spTree>
    <p:extLst>
      <p:ext uri="{BB962C8B-B14F-4D97-AF65-F5344CB8AC3E}">
        <p14:creationId xmlns:p14="http://schemas.microsoft.com/office/powerpoint/2010/main" val="248839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8488D8-289F-4C2F-88B0-1B073F717CD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00B06B7-BEE6-4ADD-B1DF-BE1FD4658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437E83C-74FE-488B-B69B-9B8476DFB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C784DAF-995F-4BCF-85EA-18CA22A037FC}"/>
              </a:ext>
            </a:extLst>
          </p:cNvPr>
          <p:cNvSpPr>
            <a:spLocks noGrp="1"/>
          </p:cNvSpPr>
          <p:nvPr>
            <p:ph type="dt" sz="half" idx="10"/>
          </p:nvPr>
        </p:nvSpPr>
        <p:spPr/>
        <p:txBody>
          <a:bodyPr/>
          <a:lstStyle/>
          <a:p>
            <a:fld id="{5DFE9F5C-4759-486C-9DA5-6C2AE46B76B6}" type="datetimeFigureOut">
              <a:rPr lang="nb-NO" smtClean="0"/>
              <a:t>05.11.2019</a:t>
            </a:fld>
            <a:endParaRPr lang="nb-NO"/>
          </a:p>
        </p:txBody>
      </p:sp>
      <p:sp>
        <p:nvSpPr>
          <p:cNvPr id="6" name="Plassholder for bunntekst 5">
            <a:extLst>
              <a:ext uri="{FF2B5EF4-FFF2-40B4-BE49-F238E27FC236}">
                <a16:creationId xmlns:a16="http://schemas.microsoft.com/office/drawing/2014/main" id="{A88468F2-C850-4F76-A050-228A4DDB863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358C981-7F10-491B-9418-A9855AB70E6C}"/>
              </a:ext>
            </a:extLst>
          </p:cNvPr>
          <p:cNvSpPr>
            <a:spLocks noGrp="1"/>
          </p:cNvSpPr>
          <p:nvPr>
            <p:ph type="sldNum" sz="quarter" idx="12"/>
          </p:nvPr>
        </p:nvSpPr>
        <p:spPr/>
        <p:txBody>
          <a:bodyPr/>
          <a:lstStyle/>
          <a:p>
            <a:fld id="{88C0012F-4CBD-4940-BF1D-351C4B060C36}" type="slidenum">
              <a:rPr lang="nb-NO" smtClean="0"/>
              <a:t>‹#›</a:t>
            </a:fld>
            <a:endParaRPr lang="nb-NO"/>
          </a:p>
        </p:txBody>
      </p:sp>
    </p:spTree>
    <p:extLst>
      <p:ext uri="{BB962C8B-B14F-4D97-AF65-F5344CB8AC3E}">
        <p14:creationId xmlns:p14="http://schemas.microsoft.com/office/powerpoint/2010/main" val="34830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94AF1BA-478D-4F60-A88D-DF73BDE34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C1093A8-CF71-4AA6-9CB0-C3F548571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4316B6A-3509-4EBA-B81B-598FE00879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E9F5C-4759-486C-9DA5-6C2AE46B76B6}" type="datetimeFigureOut">
              <a:rPr lang="nb-NO" smtClean="0"/>
              <a:t>05.11.2019</a:t>
            </a:fld>
            <a:endParaRPr lang="nb-NO"/>
          </a:p>
        </p:txBody>
      </p:sp>
      <p:sp>
        <p:nvSpPr>
          <p:cNvPr id="5" name="Plassholder for bunntekst 4">
            <a:extLst>
              <a:ext uri="{FF2B5EF4-FFF2-40B4-BE49-F238E27FC236}">
                <a16:creationId xmlns:a16="http://schemas.microsoft.com/office/drawing/2014/main" id="{E3BC24B0-C787-49B7-8709-813F5A46C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E1DC2A6-952E-43A6-809A-F162FA29E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0012F-4CBD-4940-BF1D-351C4B060C36}" type="slidenum">
              <a:rPr lang="nb-NO" smtClean="0"/>
              <a:t>‹#›</a:t>
            </a:fld>
            <a:endParaRPr lang="nb-NO"/>
          </a:p>
        </p:txBody>
      </p:sp>
    </p:spTree>
    <p:extLst>
      <p:ext uri="{BB962C8B-B14F-4D97-AF65-F5344CB8AC3E}">
        <p14:creationId xmlns:p14="http://schemas.microsoft.com/office/powerpoint/2010/main" val="464527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digipro-helse.no/" TargetMode="External"/><Relationship Id="rId4" Type="http://schemas.openxmlformats.org/officeDocument/2006/relationships/hyperlink" Target="https://www.digipro-web.no/kontakt-oss.493031.no.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digipro-web.no/" TargetMode="External"/><Relationship Id="rId2" Type="http://schemas.openxmlformats.org/officeDocument/2006/relationships/hyperlink" Target="mailto:ok@digipro-helse.no"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hyperlink" Target="http://www.digipro-helse.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ordlandsforskning.no/publikasjoner/fra-perm-til-pad-folgeforskning-av-digipro-helse-et-innovasjonsprosjekt-i-salten-article5437-152.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sp>
        <p:nvSpPr>
          <p:cNvPr id="3" name="Undertittel 2"/>
          <p:cNvSpPr>
            <a:spLocks noGrp="1"/>
          </p:cNvSpPr>
          <p:nvPr>
            <p:ph type="subTitle" idx="1"/>
          </p:nvPr>
        </p:nvSpPr>
        <p:spPr>
          <a:xfrm>
            <a:off x="1524000" y="3602037"/>
            <a:ext cx="9144000" cy="2741097"/>
          </a:xfrm>
        </p:spPr>
        <p:txBody>
          <a:bodyPr/>
          <a:lstStyle/>
          <a:p>
            <a:endParaRPr lang="nb-NO" dirty="0"/>
          </a:p>
          <a:p>
            <a:endParaRPr lang="nb-NO" dirty="0"/>
          </a:p>
          <a:p>
            <a:pPr algn="l"/>
            <a:r>
              <a:rPr lang="nb-NO" sz="5400" dirty="0"/>
              <a:t>Digipro-helse</a:t>
            </a:r>
          </a:p>
          <a:p>
            <a:pPr algn="l"/>
            <a:r>
              <a:rPr lang="nb-NO" dirty="0"/>
              <a:t>2019</a:t>
            </a:r>
          </a:p>
        </p:txBody>
      </p:sp>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848559"/>
            <a:ext cx="7014519" cy="989149"/>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519" y="6002224"/>
            <a:ext cx="3328881" cy="681819"/>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212803" cy="4362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901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19AC6CF-26EF-4D0A-90D2-08A13A1E62B8}"/>
              </a:ext>
            </a:extLst>
          </p:cNvPr>
          <p:cNvPicPr>
            <a:picLocks noChangeAspect="1"/>
          </p:cNvPicPr>
          <p:nvPr/>
        </p:nvPicPr>
        <p:blipFill rotWithShape="1">
          <a:blip r:embed="rId2"/>
          <a:srcRect b="3846"/>
          <a:stretch/>
        </p:blipFill>
        <p:spPr>
          <a:xfrm>
            <a:off x="20" y="10"/>
            <a:ext cx="12191980" cy="6857990"/>
          </a:xfrm>
          <a:prstGeom prst="rect">
            <a:avLst/>
          </a:prstGeom>
        </p:spPr>
      </p:pic>
      <p:sp>
        <p:nvSpPr>
          <p:cNvPr id="8" name="Freeform: Shape 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Bilde 2">
            <a:extLst>
              <a:ext uri="{FF2B5EF4-FFF2-40B4-BE49-F238E27FC236}">
                <a16:creationId xmlns:a16="http://schemas.microsoft.com/office/drawing/2014/main" id="{441AFD1D-A1F1-49EE-BED5-0980BF6FA7F3}"/>
              </a:ext>
            </a:extLst>
          </p:cNvPr>
          <p:cNvPicPr>
            <a:picLocks noChangeAspect="1"/>
          </p:cNvPicPr>
          <p:nvPr/>
        </p:nvPicPr>
        <p:blipFill rotWithShape="1">
          <a:blip r:embed="rId3"/>
          <a:srcRect l="8198" r="39533" b="1"/>
          <a:stretch/>
        </p:blipFill>
        <p:spPr>
          <a:xfrm>
            <a:off x="5063089" y="1"/>
            <a:ext cx="7128913" cy="6853457"/>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3981163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647C682-BF88-48D8-B5FD-39CDC8CF7439}"/>
              </a:ext>
            </a:extLst>
          </p:cNvPr>
          <p:cNvSpPr>
            <a:spLocks noGrp="1"/>
          </p:cNvSpPr>
          <p:nvPr>
            <p:ph type="title"/>
          </p:nvPr>
        </p:nvSpPr>
        <p:spPr>
          <a:xfrm>
            <a:off x="838200" y="963877"/>
            <a:ext cx="3494362" cy="4930246"/>
          </a:xfrm>
        </p:spPr>
        <p:txBody>
          <a:bodyPr>
            <a:normAutofit/>
          </a:bodyPr>
          <a:lstStyle/>
          <a:p>
            <a:pPr algn="r"/>
            <a:r>
              <a:rPr lang="nb-NO">
                <a:solidFill>
                  <a:schemeClr val="accent1"/>
                </a:solidFill>
              </a:rPr>
              <a:t>Hva inneholder Digipro-helse?</a:t>
            </a:r>
          </a:p>
        </p:txBody>
      </p:sp>
      <p:cxnSp>
        <p:nvCxnSpPr>
          <p:cNvPr id="16"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Plassholder for innhold 2">
            <a:extLst>
              <a:ext uri="{FF2B5EF4-FFF2-40B4-BE49-F238E27FC236}">
                <a16:creationId xmlns:a16="http://schemas.microsoft.com/office/drawing/2014/main" id="{5FB6229A-18A2-4235-ACC0-B2398AD9F050}"/>
              </a:ext>
            </a:extLst>
          </p:cNvPr>
          <p:cNvSpPr>
            <a:spLocks noGrp="1"/>
          </p:cNvSpPr>
          <p:nvPr>
            <p:ph idx="1"/>
          </p:nvPr>
        </p:nvSpPr>
        <p:spPr>
          <a:xfrm>
            <a:off x="4976031" y="963877"/>
            <a:ext cx="6377769" cy="4930246"/>
          </a:xfrm>
        </p:spPr>
        <p:txBody>
          <a:bodyPr anchor="ctr">
            <a:normAutofit/>
          </a:bodyPr>
          <a:lstStyle/>
          <a:p>
            <a:r>
              <a:rPr lang="nb-NO" sz="2200" b="1"/>
              <a:t>Digipro-helse</a:t>
            </a:r>
            <a:endParaRPr lang="nb-NO" sz="2200"/>
          </a:p>
          <a:p>
            <a:r>
              <a:rPr lang="nb-NO" sz="2200"/>
              <a:t>Leverer komplett kvalitetssystem, med tilpassede prosedyrer og rutiner for helse og omsorgstjenesten. Vi har fra 2011 tilpasset og standardisert ruinene slik at de er lik for alle kommune. De prosedyrene som er lokal, legges inn i eget felt slik at din kommune har alt på en plass.</a:t>
            </a:r>
          </a:p>
          <a:p>
            <a:endParaRPr lang="nb-NO" sz="2200"/>
          </a:p>
          <a:p>
            <a:r>
              <a:rPr lang="nb-NO" sz="2200" b="1"/>
              <a:t>Kvalitetsreformen</a:t>
            </a:r>
            <a:endParaRPr lang="nb-NO" sz="2200"/>
          </a:p>
          <a:p>
            <a:r>
              <a:rPr lang="nb-NO" sz="2200"/>
              <a:t>Vi kan gi deg kontroll på daglig drift, avvik, kvalitet og utvikling. Digipro-helse sin løsning på disse problemene gjør kvalitetsstyring enkelt og oversiktlig. Vi setter kvalitet i standardisert system, slik at organisasjoner kan fokusere på og levere </a:t>
            </a:r>
          </a:p>
          <a:p>
            <a:endParaRPr lang="nb-NO" sz="2200"/>
          </a:p>
        </p:txBody>
      </p:sp>
      <p:pic>
        <p:nvPicPr>
          <p:cNvPr id="4" name="Plassholder for innhold 3">
            <a:extLst>
              <a:ext uri="{FF2B5EF4-FFF2-40B4-BE49-F238E27FC236}">
                <a16:creationId xmlns:a16="http://schemas.microsoft.com/office/drawing/2014/main" id="{EB565D5F-E85C-493C-8C0A-622D565F0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319" y="365125"/>
            <a:ext cx="977643" cy="977643"/>
          </a:xfrm>
          <a:prstGeom prst="rect">
            <a:avLst/>
          </a:prstGeom>
        </p:spPr>
      </p:pic>
    </p:spTree>
    <p:extLst>
      <p:ext uri="{BB962C8B-B14F-4D97-AF65-F5344CB8AC3E}">
        <p14:creationId xmlns:p14="http://schemas.microsoft.com/office/powerpoint/2010/main" val="7168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innendørs, bord, kopp, sitter&#10;&#10;Automatisk generert beskrivelse">
            <a:extLst>
              <a:ext uri="{FF2B5EF4-FFF2-40B4-BE49-F238E27FC236}">
                <a16:creationId xmlns:a16="http://schemas.microsoft.com/office/drawing/2014/main" id="{588F4CF9-45D4-459C-AEBA-B7E9839F0F4F}"/>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3014" r="31044"/>
          <a:stretch/>
        </p:blipFill>
        <p:spPr>
          <a:xfrm>
            <a:off x="5797543" y="10"/>
            <a:ext cx="6394152" cy="6857990"/>
          </a:xfrm>
          <a:prstGeom prst="rect">
            <a:avLst/>
          </a:prstGeom>
        </p:spPr>
      </p:pic>
      <p:pic>
        <p:nvPicPr>
          <p:cNvPr id="14"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tel 1">
            <a:extLst>
              <a:ext uri="{FF2B5EF4-FFF2-40B4-BE49-F238E27FC236}">
                <a16:creationId xmlns:a16="http://schemas.microsoft.com/office/drawing/2014/main" id="{D64CDB15-C610-4CC1-A060-8C728404593D}"/>
              </a:ext>
            </a:extLst>
          </p:cNvPr>
          <p:cNvSpPr>
            <a:spLocks noGrp="1"/>
          </p:cNvSpPr>
          <p:nvPr>
            <p:ph type="title"/>
          </p:nvPr>
        </p:nvSpPr>
        <p:spPr>
          <a:xfrm>
            <a:off x="804998" y="798445"/>
            <a:ext cx="4803636" cy="1311664"/>
          </a:xfrm>
        </p:spPr>
        <p:txBody>
          <a:bodyPr>
            <a:normAutofit/>
          </a:bodyPr>
          <a:lstStyle/>
          <a:p>
            <a:r>
              <a:rPr lang="nb-NO">
                <a:solidFill>
                  <a:srgbClr val="000000"/>
                </a:solidFill>
              </a:rPr>
              <a:t>Digipro-helse</a:t>
            </a:r>
          </a:p>
        </p:txBody>
      </p:sp>
      <p:sp>
        <p:nvSpPr>
          <p:cNvPr id="3" name="Plassholder for innhold 2">
            <a:extLst>
              <a:ext uri="{FF2B5EF4-FFF2-40B4-BE49-F238E27FC236}">
                <a16:creationId xmlns:a16="http://schemas.microsoft.com/office/drawing/2014/main" id="{6EB96CD9-29A5-4690-B0E4-4975F003A94C}"/>
              </a:ext>
            </a:extLst>
          </p:cNvPr>
          <p:cNvSpPr>
            <a:spLocks noGrp="1"/>
          </p:cNvSpPr>
          <p:nvPr>
            <p:ph idx="1"/>
          </p:nvPr>
        </p:nvSpPr>
        <p:spPr>
          <a:xfrm>
            <a:off x="804997" y="1698171"/>
            <a:ext cx="4706803" cy="4861248"/>
          </a:xfrm>
        </p:spPr>
        <p:txBody>
          <a:bodyPr anchor="ctr">
            <a:normAutofit/>
          </a:bodyPr>
          <a:lstStyle/>
          <a:p>
            <a:pPr marL="0" indent="0">
              <a:buNone/>
            </a:pPr>
            <a:r>
              <a:rPr lang="nb-NO" sz="800" b="1" dirty="0">
                <a:solidFill>
                  <a:srgbClr val="000000"/>
                </a:solidFill>
              </a:rPr>
              <a:t>Innhold som er standardisert er:</a:t>
            </a:r>
            <a:endParaRPr lang="nb-NO" sz="800" dirty="0">
              <a:solidFill>
                <a:srgbClr val="000000"/>
              </a:solidFill>
            </a:endParaRPr>
          </a:p>
          <a:p>
            <a:r>
              <a:rPr lang="nb-NO" sz="800" dirty="0">
                <a:solidFill>
                  <a:srgbClr val="000000"/>
                </a:solidFill>
              </a:rPr>
              <a:t>Legemiddelprosedyrene, godkjent (ca. 40) for institusjon og hjemmetjeneste/psykisk helse og rus/</a:t>
            </a:r>
            <a:r>
              <a:rPr lang="nb-NO" sz="800" dirty="0" err="1">
                <a:solidFill>
                  <a:srgbClr val="000000"/>
                </a:solidFill>
              </a:rPr>
              <a:t>pu</a:t>
            </a:r>
            <a:r>
              <a:rPr lang="nb-NO" sz="800" dirty="0">
                <a:solidFill>
                  <a:srgbClr val="000000"/>
                </a:solidFill>
              </a:rPr>
              <a:t>-tjenesten</a:t>
            </a:r>
          </a:p>
          <a:p>
            <a:r>
              <a:rPr lang="nb-NO" sz="800" dirty="0">
                <a:solidFill>
                  <a:srgbClr val="000000"/>
                </a:solidFill>
              </a:rPr>
              <a:t>Smittevern og infeksjonskontrollprogram</a:t>
            </a:r>
          </a:p>
          <a:p>
            <a:r>
              <a:rPr lang="nb-NO" sz="800" dirty="0">
                <a:solidFill>
                  <a:srgbClr val="000000"/>
                </a:solidFill>
              </a:rPr>
              <a:t>Alle prosedyrer rund Miljørettet helsevern</a:t>
            </a:r>
          </a:p>
          <a:p>
            <a:r>
              <a:rPr lang="nb-NO" sz="800" dirty="0">
                <a:solidFill>
                  <a:srgbClr val="000000"/>
                </a:solidFill>
              </a:rPr>
              <a:t>Pasientsikkerhetsprosedyrer</a:t>
            </a:r>
          </a:p>
          <a:p>
            <a:r>
              <a:rPr lang="nb-NO" sz="800" dirty="0">
                <a:solidFill>
                  <a:srgbClr val="000000"/>
                </a:solidFill>
              </a:rPr>
              <a:t>Ny pasient</a:t>
            </a:r>
          </a:p>
          <a:p>
            <a:r>
              <a:rPr lang="nb-NO" sz="800" dirty="0">
                <a:solidFill>
                  <a:srgbClr val="000000"/>
                </a:solidFill>
              </a:rPr>
              <a:t>Primerkontaktoppgaver</a:t>
            </a:r>
          </a:p>
          <a:p>
            <a:r>
              <a:rPr lang="nb-NO" sz="800" dirty="0">
                <a:solidFill>
                  <a:srgbClr val="000000"/>
                </a:solidFill>
              </a:rPr>
              <a:t>Prosedyrer for overgang mellom tjenester</a:t>
            </a:r>
          </a:p>
          <a:p>
            <a:r>
              <a:rPr lang="nb-NO" sz="800" dirty="0" err="1">
                <a:solidFill>
                  <a:srgbClr val="000000"/>
                </a:solidFill>
              </a:rPr>
              <a:t>Velferdsteknologi</a:t>
            </a:r>
            <a:r>
              <a:rPr lang="nb-NO" sz="800" dirty="0">
                <a:solidFill>
                  <a:srgbClr val="000000"/>
                </a:solidFill>
              </a:rPr>
              <a:t>.</a:t>
            </a:r>
          </a:p>
          <a:p>
            <a:pPr lvl="1"/>
            <a:r>
              <a:rPr lang="nb-NO" sz="800" dirty="0">
                <a:solidFill>
                  <a:srgbClr val="000000"/>
                </a:solidFill>
              </a:rPr>
              <a:t>Bruk av varsling og lokaliseringsteknologi egen bolig</a:t>
            </a:r>
          </a:p>
          <a:p>
            <a:pPr lvl="1"/>
            <a:r>
              <a:rPr lang="nb-NO" sz="800" dirty="0">
                <a:solidFill>
                  <a:srgbClr val="000000"/>
                </a:solidFill>
              </a:rPr>
              <a:t>Bruk av varsling og lokaliseringsteknologi institusjon</a:t>
            </a:r>
            <a:br>
              <a:rPr lang="nb-NO" sz="800" dirty="0">
                <a:solidFill>
                  <a:srgbClr val="000000"/>
                </a:solidFill>
              </a:rPr>
            </a:br>
            <a:r>
              <a:rPr lang="nb-NO" sz="800" dirty="0">
                <a:solidFill>
                  <a:srgbClr val="000000"/>
                </a:solidFill>
              </a:rPr>
              <a:t> </a:t>
            </a:r>
          </a:p>
          <a:p>
            <a:r>
              <a:rPr lang="nb-NO" sz="800" dirty="0">
                <a:solidFill>
                  <a:srgbClr val="000000"/>
                </a:solidFill>
              </a:rPr>
              <a:t>Ros analyser for temaene:</a:t>
            </a:r>
          </a:p>
          <a:p>
            <a:pPr lvl="1"/>
            <a:r>
              <a:rPr lang="nb-NO" sz="800" dirty="0">
                <a:solidFill>
                  <a:srgbClr val="000000"/>
                </a:solidFill>
              </a:rPr>
              <a:t>Brann på institusjon</a:t>
            </a:r>
          </a:p>
          <a:p>
            <a:pPr lvl="1"/>
            <a:r>
              <a:rPr lang="nb-NO" sz="800" dirty="0">
                <a:solidFill>
                  <a:srgbClr val="000000"/>
                </a:solidFill>
              </a:rPr>
              <a:t>Fall i hjemmet</a:t>
            </a:r>
          </a:p>
          <a:p>
            <a:pPr lvl="1"/>
            <a:r>
              <a:rPr lang="nb-NO" sz="800" dirty="0">
                <a:solidFill>
                  <a:srgbClr val="000000"/>
                </a:solidFill>
              </a:rPr>
              <a:t>Fare for vandring</a:t>
            </a:r>
          </a:p>
          <a:p>
            <a:pPr lvl="1"/>
            <a:r>
              <a:rPr lang="nb-NO" sz="800" dirty="0">
                <a:solidFill>
                  <a:srgbClr val="000000"/>
                </a:solidFill>
              </a:rPr>
              <a:t>Feil medisinering</a:t>
            </a:r>
          </a:p>
          <a:p>
            <a:pPr lvl="1"/>
            <a:r>
              <a:rPr lang="nb-NO" sz="800" dirty="0">
                <a:solidFill>
                  <a:srgbClr val="000000"/>
                </a:solidFill>
              </a:rPr>
              <a:t>Smitte i institusjon</a:t>
            </a:r>
          </a:p>
          <a:p>
            <a:pPr lvl="1"/>
            <a:r>
              <a:rPr lang="nb-NO" sz="800" dirty="0">
                <a:solidFill>
                  <a:srgbClr val="000000"/>
                </a:solidFill>
              </a:rPr>
              <a:t>Underernæring</a:t>
            </a:r>
          </a:p>
          <a:p>
            <a:pPr lvl="1"/>
            <a:r>
              <a:rPr lang="nb-NO" sz="800" dirty="0">
                <a:solidFill>
                  <a:srgbClr val="000000"/>
                </a:solidFill>
              </a:rPr>
              <a:t>Lindrende behandling</a:t>
            </a:r>
          </a:p>
          <a:p>
            <a:r>
              <a:rPr lang="nb-NO" sz="800" dirty="0">
                <a:solidFill>
                  <a:srgbClr val="000000"/>
                </a:solidFill>
                <a:hlinkClick r:id="rId4"/>
              </a:rPr>
              <a:t>Ønsker du tilgang ta kontakt med </a:t>
            </a:r>
            <a:r>
              <a:rPr lang="nb-NO" sz="800" dirty="0" err="1">
                <a:solidFill>
                  <a:srgbClr val="000000"/>
                </a:solidFill>
                <a:hlinkClick r:id="rId4"/>
              </a:rPr>
              <a:t>oss,her</a:t>
            </a:r>
            <a:r>
              <a:rPr lang="nb-NO" sz="800" dirty="0">
                <a:solidFill>
                  <a:srgbClr val="000000"/>
                </a:solidFill>
                <a:hlinkClick r:id="rId4"/>
              </a:rPr>
              <a:t>.</a:t>
            </a:r>
            <a:endParaRPr lang="nb-NO" sz="800" dirty="0">
              <a:solidFill>
                <a:srgbClr val="000000"/>
              </a:solidFill>
            </a:endParaRPr>
          </a:p>
          <a:p>
            <a:r>
              <a:rPr lang="nb-NO" sz="800" dirty="0">
                <a:solidFill>
                  <a:srgbClr val="000000"/>
                </a:solidFill>
              </a:rPr>
              <a:t>Sykepleier, vernepleier, helsefagarbeider, mv finner sine prosedyrer og rutiner på en enkel måte i </a:t>
            </a:r>
            <a:r>
              <a:rPr lang="nb-NO" sz="800" dirty="0">
                <a:solidFill>
                  <a:srgbClr val="000000"/>
                </a:solidFill>
                <a:hlinkClick r:id="rId5"/>
              </a:rPr>
              <a:t>www.digipro-helse.no</a:t>
            </a:r>
            <a:endParaRPr lang="nb-NO" sz="800" dirty="0">
              <a:solidFill>
                <a:srgbClr val="000000"/>
              </a:solidFill>
            </a:endParaRPr>
          </a:p>
          <a:p>
            <a:endParaRPr lang="nb-NO" sz="400" dirty="0">
              <a:solidFill>
                <a:srgbClr val="000000"/>
              </a:solidFill>
            </a:endParaRPr>
          </a:p>
        </p:txBody>
      </p:sp>
      <p:pic>
        <p:nvPicPr>
          <p:cNvPr id="9" name="Plassholder for innhold 3">
            <a:extLst>
              <a:ext uri="{FF2B5EF4-FFF2-40B4-BE49-F238E27FC236}">
                <a16:creationId xmlns:a16="http://schemas.microsoft.com/office/drawing/2014/main" id="{AF77B367-B11C-47B0-BADF-45AA6C75CB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7319" y="365125"/>
            <a:ext cx="977643" cy="977643"/>
          </a:xfrm>
          <a:prstGeom prst="rect">
            <a:avLst/>
          </a:prstGeom>
        </p:spPr>
      </p:pic>
    </p:spTree>
    <p:extLst>
      <p:ext uri="{BB962C8B-B14F-4D97-AF65-F5344CB8AC3E}">
        <p14:creationId xmlns:p14="http://schemas.microsoft.com/office/powerpoint/2010/main" val="348898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693951-DCC6-4A79-9034-FB3355CC151C}"/>
              </a:ext>
            </a:extLst>
          </p:cNvPr>
          <p:cNvSpPr>
            <a:spLocks noGrp="1"/>
          </p:cNvSpPr>
          <p:nvPr>
            <p:ph type="title"/>
          </p:nvPr>
        </p:nvSpPr>
        <p:spPr>
          <a:xfrm>
            <a:off x="655320" y="365125"/>
            <a:ext cx="5120114" cy="1692794"/>
          </a:xfrm>
        </p:spPr>
        <p:txBody>
          <a:bodyPr>
            <a:normAutofit/>
          </a:bodyPr>
          <a:lstStyle/>
          <a:p>
            <a:r>
              <a:rPr lang="nb-NO" dirty="0"/>
              <a:t>Dere når meg på:</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F7D50A99-702E-472D-B2A3-29A7EEB2276A}"/>
              </a:ext>
            </a:extLst>
          </p:cNvPr>
          <p:cNvSpPr>
            <a:spLocks noGrp="1"/>
          </p:cNvSpPr>
          <p:nvPr>
            <p:ph idx="1"/>
          </p:nvPr>
        </p:nvSpPr>
        <p:spPr>
          <a:xfrm>
            <a:off x="655321" y="2575034"/>
            <a:ext cx="5120113" cy="3462228"/>
          </a:xfrm>
        </p:spPr>
        <p:txBody>
          <a:bodyPr>
            <a:normAutofit/>
          </a:bodyPr>
          <a:lstStyle/>
          <a:p>
            <a:pPr marL="0" indent="0">
              <a:buNone/>
            </a:pPr>
            <a:r>
              <a:rPr lang="nb-NO" sz="1800"/>
              <a:t>E-post og telefon</a:t>
            </a:r>
          </a:p>
          <a:p>
            <a:pPr lvl="1"/>
            <a:r>
              <a:rPr lang="nb-NO" sz="1800">
                <a:hlinkClick r:id="rId2"/>
              </a:rPr>
              <a:t>ok@digipro-helse.no</a:t>
            </a:r>
            <a:endParaRPr lang="nb-NO" sz="1800"/>
          </a:p>
          <a:p>
            <a:pPr lvl="1"/>
            <a:r>
              <a:rPr lang="nb-NO" sz="1800"/>
              <a:t>97653657</a:t>
            </a:r>
          </a:p>
          <a:p>
            <a:pPr marL="457200" lvl="1" indent="0">
              <a:buNone/>
            </a:pPr>
            <a:endParaRPr lang="nb-NO" sz="1800"/>
          </a:p>
          <a:p>
            <a:pPr marL="0" indent="0">
              <a:buNone/>
            </a:pPr>
            <a:r>
              <a:rPr lang="nb-NO" sz="1800"/>
              <a:t>Web:</a:t>
            </a:r>
          </a:p>
          <a:p>
            <a:pPr lvl="1"/>
            <a:r>
              <a:rPr lang="nb-NO" sz="1800">
                <a:hlinkClick r:id="rId3"/>
              </a:rPr>
              <a:t>www.digipro-web.no</a:t>
            </a:r>
            <a:endParaRPr lang="nb-NO" sz="1800"/>
          </a:p>
          <a:p>
            <a:pPr lvl="1"/>
            <a:r>
              <a:rPr lang="nb-NO" sz="1800">
                <a:hlinkClick r:id="rId4"/>
              </a:rPr>
              <a:t>www.digipro-helse.no</a:t>
            </a:r>
            <a:endParaRPr lang="nb-NO" sz="1800"/>
          </a:p>
          <a:p>
            <a:pPr lvl="1"/>
            <a:endParaRPr lang="nb-NO" sz="1800"/>
          </a:p>
          <a:p>
            <a:endParaRPr lang="nb-NO" sz="1800"/>
          </a:p>
        </p:txBody>
      </p:sp>
      <p:pic>
        <p:nvPicPr>
          <p:cNvPr id="6" name="Bilde 5" descr="Et bilde som inneholder utendørs, person, sitter, mann&#10;&#10;Automatisk generert beskrivelse">
            <a:extLst>
              <a:ext uri="{FF2B5EF4-FFF2-40B4-BE49-F238E27FC236}">
                <a16:creationId xmlns:a16="http://schemas.microsoft.com/office/drawing/2014/main" id="{92EF1DB4-1562-4B7B-860F-DE9C93EFE089}"/>
              </a:ext>
            </a:extLst>
          </p:cNvPr>
          <p:cNvPicPr>
            <a:picLocks noChangeAspect="1"/>
          </p:cNvPicPr>
          <p:nvPr/>
        </p:nvPicPr>
        <p:blipFill rotWithShape="1">
          <a:blip r:embed="rId5">
            <a:extLst>
              <a:ext uri="{28A0092B-C50C-407E-A947-70E740481C1C}">
                <a14:useLocalDpi xmlns:a14="http://schemas.microsoft.com/office/drawing/2010/main" val="0"/>
              </a:ext>
            </a:extLst>
          </a:blip>
          <a:srcRect l="15451" r="1550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4" name="Plassholder for innhold 3">
            <a:extLst>
              <a:ext uri="{FF2B5EF4-FFF2-40B4-BE49-F238E27FC236}">
                <a16:creationId xmlns:a16="http://schemas.microsoft.com/office/drawing/2014/main" id="{53C2FEA4-A62D-4576-990C-F89B278CA7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7319" y="365125"/>
            <a:ext cx="977643" cy="977643"/>
          </a:xfrm>
          <a:prstGeom prst="rect">
            <a:avLst/>
          </a:prstGeom>
        </p:spPr>
      </p:pic>
    </p:spTree>
    <p:extLst>
      <p:ext uri="{BB962C8B-B14F-4D97-AF65-F5344CB8AC3E}">
        <p14:creationId xmlns:p14="http://schemas.microsoft.com/office/powerpoint/2010/main" val="279082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vegg, innendørs, bord&#10;&#10;Automatisk generert beskrivelse">
            <a:extLst>
              <a:ext uri="{FF2B5EF4-FFF2-40B4-BE49-F238E27FC236}">
                <a16:creationId xmlns:a16="http://schemas.microsoft.com/office/drawing/2014/main" id="{CB19C17E-345D-4C47-88F9-60ADFEB600B7}"/>
              </a:ext>
            </a:extLst>
          </p:cNvPr>
          <p:cNvPicPr>
            <a:picLocks noChangeAspect="1"/>
          </p:cNvPicPr>
          <p:nvPr/>
        </p:nvPicPr>
        <p:blipFill rotWithShape="1">
          <a:blip r:embed="rId2">
            <a:alphaModFix/>
          </a:blip>
          <a:srcRect l="26165" r="15330" b="1"/>
          <a:stretch/>
        </p:blipFill>
        <p:spPr>
          <a:xfrm>
            <a:off x="5797543" y="10"/>
            <a:ext cx="6394152" cy="6857990"/>
          </a:xfrm>
          <a:prstGeom prst="rect">
            <a:avLst/>
          </a:prstGeom>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tel 1"/>
          <p:cNvSpPr>
            <a:spLocks noGrp="1"/>
          </p:cNvSpPr>
          <p:nvPr>
            <p:ph type="title"/>
          </p:nvPr>
        </p:nvSpPr>
        <p:spPr>
          <a:xfrm>
            <a:off x="804998" y="798445"/>
            <a:ext cx="4803636" cy="1311664"/>
          </a:xfrm>
        </p:spPr>
        <p:txBody>
          <a:bodyPr>
            <a:normAutofit/>
          </a:bodyPr>
          <a:lstStyle/>
          <a:p>
            <a:r>
              <a:rPr lang="nb-NO" sz="4400" b="1">
                <a:solidFill>
                  <a:srgbClr val="000000"/>
                </a:solidFill>
              </a:rPr>
              <a:t>Litt om meg</a:t>
            </a:r>
          </a:p>
        </p:txBody>
      </p:sp>
      <p:sp>
        <p:nvSpPr>
          <p:cNvPr id="3" name="Plassholder for innhold 2"/>
          <p:cNvSpPr>
            <a:spLocks noGrp="1"/>
          </p:cNvSpPr>
          <p:nvPr>
            <p:ph idx="1"/>
          </p:nvPr>
        </p:nvSpPr>
        <p:spPr>
          <a:xfrm>
            <a:off x="804997" y="2272143"/>
            <a:ext cx="4706803" cy="3788830"/>
          </a:xfrm>
        </p:spPr>
        <p:txBody>
          <a:bodyPr anchor="ctr">
            <a:normAutofit/>
          </a:bodyPr>
          <a:lstStyle/>
          <a:p>
            <a:r>
              <a:rPr lang="nb-NO" sz="2000" dirty="0">
                <a:solidFill>
                  <a:srgbClr val="000000"/>
                </a:solidFill>
              </a:rPr>
              <a:t>Sykepleier</a:t>
            </a:r>
          </a:p>
          <a:p>
            <a:r>
              <a:rPr lang="nb-NO" sz="2000" dirty="0">
                <a:solidFill>
                  <a:srgbClr val="000000"/>
                </a:solidFill>
              </a:rPr>
              <a:t>Villsau «hobby» bonde</a:t>
            </a:r>
          </a:p>
          <a:p>
            <a:r>
              <a:rPr lang="nb-NO" sz="2000" dirty="0">
                <a:solidFill>
                  <a:srgbClr val="000000"/>
                </a:solidFill>
              </a:rPr>
              <a:t>3 barn</a:t>
            </a:r>
          </a:p>
          <a:p>
            <a:r>
              <a:rPr lang="nb-NO" sz="2000" dirty="0">
                <a:solidFill>
                  <a:srgbClr val="000000"/>
                </a:solidFill>
              </a:rPr>
              <a:t>Bor i Beiarn</a:t>
            </a:r>
          </a:p>
          <a:p>
            <a:r>
              <a:rPr lang="nb-NO" sz="2000" dirty="0">
                <a:solidFill>
                  <a:srgbClr val="000000"/>
                </a:solidFill>
              </a:rPr>
              <a:t>Aktiv i idrettslag og Røde kors</a:t>
            </a:r>
          </a:p>
          <a:p>
            <a:r>
              <a:rPr lang="nb-NO" sz="2000" dirty="0">
                <a:solidFill>
                  <a:srgbClr val="000000"/>
                </a:solidFill>
              </a:rPr>
              <a:t>Ordblind</a:t>
            </a:r>
          </a:p>
          <a:p>
            <a:r>
              <a:rPr lang="nb-NO" sz="2000" dirty="0">
                <a:solidFill>
                  <a:srgbClr val="000000"/>
                </a:solidFill>
              </a:rPr>
              <a:t>12 år som virksomhetsleder i helse og omsorg</a:t>
            </a:r>
          </a:p>
          <a:p>
            <a:pPr marL="0" indent="0">
              <a:buNone/>
            </a:pPr>
            <a:endParaRPr lang="nb-NO" sz="2000" dirty="0">
              <a:solidFill>
                <a:srgbClr val="000000"/>
              </a:solidFill>
            </a:endParaRPr>
          </a:p>
        </p:txBody>
      </p:sp>
      <p:pic>
        <p:nvPicPr>
          <p:cNvPr id="4" name="Plassholder for innhold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7319" y="365125"/>
            <a:ext cx="977643" cy="977643"/>
          </a:xfrm>
          <a:prstGeom prst="rect">
            <a:avLst/>
          </a:prstGeom>
        </p:spPr>
      </p:pic>
      <p:sp>
        <p:nvSpPr>
          <p:cNvPr id="7" name="Plassholder for innhold 2">
            <a:extLst>
              <a:ext uri="{FF2B5EF4-FFF2-40B4-BE49-F238E27FC236}">
                <a16:creationId xmlns:a16="http://schemas.microsoft.com/office/drawing/2014/main" id="{E3B2C8FA-B19B-4113-9C69-5C8F25B6AC37}"/>
              </a:ext>
            </a:extLst>
          </p:cNvPr>
          <p:cNvSpPr txBox="1">
            <a:spLocks/>
          </p:cNvSpPr>
          <p:nvPr/>
        </p:nvSpPr>
        <p:spPr>
          <a:xfrm>
            <a:off x="3465706" y="2182568"/>
            <a:ext cx="2842815" cy="38769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b-NO" sz="2000" dirty="0">
              <a:solidFill>
                <a:srgbClr val="000000"/>
              </a:solidFill>
            </a:endParaRPr>
          </a:p>
          <a:p>
            <a:endParaRPr lang="nb-NO" sz="2000" dirty="0">
              <a:solidFill>
                <a:srgbClr val="000000"/>
              </a:solidFill>
            </a:endParaRPr>
          </a:p>
          <a:p>
            <a:endParaRPr lang="nb-NO" sz="2000" dirty="0">
              <a:solidFill>
                <a:srgbClr val="000000"/>
              </a:solidFill>
            </a:endParaRPr>
          </a:p>
          <a:p>
            <a:pPr marL="0" indent="0">
              <a:buFont typeface="Arial" panose="020B0604020202020204" pitchFamily="34" charset="0"/>
              <a:buNone/>
            </a:pPr>
            <a:endParaRPr lang="nb-NO" sz="2000" dirty="0">
              <a:solidFill>
                <a:srgbClr val="000000"/>
              </a:solidFill>
            </a:endParaRPr>
          </a:p>
        </p:txBody>
      </p:sp>
    </p:spTree>
    <p:extLst>
      <p:ext uri="{BB962C8B-B14F-4D97-AF65-F5344CB8AC3E}">
        <p14:creationId xmlns:p14="http://schemas.microsoft.com/office/powerpoint/2010/main" val="151232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55320" y="365125"/>
            <a:ext cx="5120114" cy="1692794"/>
          </a:xfrm>
        </p:spPr>
        <p:txBody>
          <a:bodyPr>
            <a:normAutofit/>
          </a:bodyPr>
          <a:lstStyle/>
          <a:p>
            <a:r>
              <a:rPr lang="nb-NO" sz="4400" b="1"/>
              <a:t>Hva gjør Digipro-helse?</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ssholder for innhold 2"/>
          <p:cNvSpPr>
            <a:spLocks noGrp="1"/>
          </p:cNvSpPr>
          <p:nvPr>
            <p:ph idx="1"/>
          </p:nvPr>
        </p:nvSpPr>
        <p:spPr>
          <a:xfrm>
            <a:off x="655321" y="2575034"/>
            <a:ext cx="5120113" cy="3462228"/>
          </a:xfrm>
        </p:spPr>
        <p:txBody>
          <a:bodyPr>
            <a:normAutofit/>
          </a:bodyPr>
          <a:lstStyle/>
          <a:p>
            <a:pPr lvl="1"/>
            <a:r>
              <a:rPr lang="nb-NO" sz="1400"/>
              <a:t>Implementering av verktøyene NOKLUS, Veilederen, SHB, VAR, IPLOS, Pasientsikkerhetsprogrammet, Aldring og helse, FHI…. </a:t>
            </a:r>
          </a:p>
          <a:p>
            <a:pPr lvl="1"/>
            <a:r>
              <a:rPr lang="nb-NO" sz="1400"/>
              <a:t>Standardisering og kvalitetssikring av alle rutiner, prosedyrer og skjema</a:t>
            </a:r>
          </a:p>
          <a:p>
            <a:pPr lvl="1"/>
            <a:r>
              <a:rPr lang="nb-NO" sz="1400"/>
              <a:t>Oppdatert til en hver tid </a:t>
            </a:r>
          </a:p>
          <a:p>
            <a:pPr lvl="1"/>
            <a:r>
              <a:rPr lang="nb-NO" sz="1400"/>
              <a:t>Kan brukes på alle typer telefoner, brett og datamaskiner </a:t>
            </a:r>
          </a:p>
          <a:p>
            <a:pPr lvl="1"/>
            <a:r>
              <a:rPr lang="nb-NO" sz="1400"/>
              <a:t>Enkel innlogging og brukergrensesnitt</a:t>
            </a:r>
          </a:p>
          <a:p>
            <a:pPr lvl="1"/>
            <a:r>
              <a:rPr lang="nb-NO" sz="1400"/>
              <a:t>Vi leter etter avvik i kommunene og etter tilsynsrapporter, slik at vi over tid kan forbedre kvaliteten.</a:t>
            </a:r>
          </a:p>
          <a:p>
            <a:pPr lvl="1"/>
            <a:endParaRPr lang="nb-NO" sz="1400"/>
          </a:p>
          <a:p>
            <a:pPr lvl="1"/>
            <a:r>
              <a:rPr lang="nb-NO" sz="1400"/>
              <a:t>Oppdatert smittevernsprogram </a:t>
            </a:r>
          </a:p>
          <a:p>
            <a:pPr lvl="1"/>
            <a:r>
              <a:rPr lang="nb-NO" sz="1400"/>
              <a:t>Oppdatert legemiddelhåndteringsrutiner</a:t>
            </a:r>
          </a:p>
        </p:txBody>
      </p:sp>
      <p:pic>
        <p:nvPicPr>
          <p:cNvPr id="7" name="Bilde 6" descr="Et bilde som inneholder dyr&#10;&#10;Automatisk generert beskrivelse">
            <a:extLst>
              <a:ext uri="{FF2B5EF4-FFF2-40B4-BE49-F238E27FC236}">
                <a16:creationId xmlns:a16="http://schemas.microsoft.com/office/drawing/2014/main" id="{F6728C28-8C66-4EB3-B7BE-0E7CB912CF5B}"/>
              </a:ext>
            </a:extLst>
          </p:cNvPr>
          <p:cNvPicPr>
            <a:picLocks noChangeAspect="1"/>
          </p:cNvPicPr>
          <p:nvPr/>
        </p:nvPicPr>
        <p:blipFill rotWithShape="1">
          <a:blip r:embed="rId2"/>
          <a:srcRect l="31198" r="1702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4" name="Plassholder for innho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319" y="365125"/>
            <a:ext cx="977643" cy="977643"/>
          </a:xfrm>
          <a:prstGeom prst="rect">
            <a:avLst/>
          </a:prstGeom>
        </p:spPr>
      </p:pic>
    </p:spTree>
    <p:extLst>
      <p:ext uri="{BB962C8B-B14F-4D97-AF65-F5344CB8AC3E}">
        <p14:creationId xmlns:p14="http://schemas.microsoft.com/office/powerpoint/2010/main" val="387529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p:spPr>
        <p:txBody>
          <a:bodyPr/>
          <a:lstStyle/>
          <a:p>
            <a:r>
              <a:rPr lang="nb-NO" b="1" dirty="0"/>
              <a:t>Behovsstyrt utvikling</a:t>
            </a:r>
          </a:p>
        </p:txBody>
      </p:sp>
      <p:sp>
        <p:nvSpPr>
          <p:cNvPr id="4" name="Plassholder for innhold 2"/>
          <p:cNvSpPr>
            <a:spLocks noGrp="1"/>
          </p:cNvSpPr>
          <p:nvPr>
            <p:ph idx="1"/>
          </p:nvPr>
        </p:nvSpPr>
        <p:spPr>
          <a:xfrm>
            <a:off x="838200" y="1416908"/>
            <a:ext cx="10515600" cy="4760055"/>
          </a:xfrm>
        </p:spPr>
        <p:txBody>
          <a:bodyPr>
            <a:normAutofit fontScale="85000" lnSpcReduction="10000"/>
          </a:bodyPr>
          <a:lstStyle/>
          <a:p>
            <a:r>
              <a:rPr lang="nb-NO" dirty="0"/>
              <a:t>Ideen til Digipro Helse hadde sitt utspring i utfordringer i Beiarn kommune. Blant annet brukte kommunen et kostnadskrevende IKT-system. </a:t>
            </a:r>
          </a:p>
          <a:p>
            <a:r>
              <a:rPr lang="nb-NO" dirty="0"/>
              <a:t>Dette IKT-systemet hadde i tillegg flere svakheter som viste seg å være umulig å utbedre. Ledelsen i helse- og omsorgstjenesten hadde dessuten identifisert et behov for å utvikle et bedre system for oppdateringer og kvalitetssikring av rutiner og prosedyrer, men hadde, i likhet med mange andre kommuner, manglende ressurser til å sette i verk større tiltak rundt dette. </a:t>
            </a:r>
          </a:p>
          <a:p>
            <a:pPr marL="0" indent="0">
              <a:buNone/>
            </a:pPr>
            <a:endParaRPr lang="nb-NO" dirty="0"/>
          </a:p>
          <a:p>
            <a:r>
              <a:rPr lang="nb-NO" dirty="0"/>
              <a:t>I 2011 satte Beiarn kommune i gang et treårig utviklingsprosjekt med tittelen «Digipro Helse» (opprinnelig kalt Pocket </a:t>
            </a:r>
            <a:r>
              <a:rPr lang="nb-NO" dirty="0" err="1"/>
              <a:t>Nurse</a:t>
            </a:r>
            <a:r>
              <a:rPr lang="nb-NO" dirty="0"/>
              <a:t>), i samarbeid med de øvrige kommunene i Salten RKK. Målet med prosjektet var å utvikle en applikasjon (</a:t>
            </a:r>
            <a:r>
              <a:rPr lang="nb-NO" dirty="0" err="1"/>
              <a:t>App</a:t>
            </a:r>
            <a:r>
              <a:rPr lang="nb-NO" dirty="0"/>
              <a:t>), som inneholdt alle rutiner og prosedyrer som benyttes i kommunenes helse– og omsorgstjeneste, for deretter å implementere denne i tjenesten. </a:t>
            </a:r>
          </a:p>
          <a:p>
            <a:pPr marL="0" indent="0">
              <a:buNone/>
            </a:pPr>
            <a:br>
              <a:rPr lang="nb-NO" sz="1600" dirty="0"/>
            </a:br>
            <a:r>
              <a:rPr lang="nb-NO" sz="1600" dirty="0"/>
              <a:t>      Kilde; </a:t>
            </a:r>
            <a:r>
              <a:rPr lang="nb-NO" sz="1600" dirty="0">
                <a:hlinkClick r:id="rId2"/>
              </a:rPr>
              <a:t>Nordlandsforskning «Fra perm til Pad»</a:t>
            </a:r>
            <a:endParaRPr lang="nb-NO" sz="1600" dirty="0"/>
          </a:p>
        </p:txBody>
      </p:sp>
      <p:pic>
        <p:nvPicPr>
          <p:cNvPr id="5" name="Plassholder for innho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319" y="365125"/>
            <a:ext cx="977643" cy="977643"/>
          </a:xfrm>
          <a:prstGeom prst="rect">
            <a:avLst/>
          </a:prstGeom>
        </p:spPr>
      </p:pic>
    </p:spTree>
    <p:extLst>
      <p:ext uri="{BB962C8B-B14F-4D97-AF65-F5344CB8AC3E}">
        <p14:creationId xmlns:p14="http://schemas.microsoft.com/office/powerpoint/2010/main" val="182572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55320" y="365125"/>
            <a:ext cx="5120114" cy="1692794"/>
          </a:xfrm>
        </p:spPr>
        <p:txBody>
          <a:bodyPr>
            <a:normAutofit/>
          </a:bodyPr>
          <a:lstStyle/>
          <a:p>
            <a:r>
              <a:rPr lang="nb-NO" sz="4400" b="1"/>
              <a:t>Samarbeidet Digipro-helse</a:t>
            </a:r>
          </a:p>
        </p:txBody>
      </p:sp>
      <p:cxnSp>
        <p:nvCxnSpPr>
          <p:cNvPr id="16"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ssholder for innhold 2"/>
          <p:cNvSpPr>
            <a:spLocks noGrp="1"/>
          </p:cNvSpPr>
          <p:nvPr>
            <p:ph idx="1"/>
          </p:nvPr>
        </p:nvSpPr>
        <p:spPr>
          <a:xfrm>
            <a:off x="655321" y="2575034"/>
            <a:ext cx="5120113" cy="3462228"/>
          </a:xfrm>
        </p:spPr>
        <p:txBody>
          <a:bodyPr>
            <a:normAutofit/>
          </a:bodyPr>
          <a:lstStyle/>
          <a:p>
            <a:r>
              <a:rPr lang="nb-NO" sz="1800"/>
              <a:t>Innovasjon og utviklingsprosjekt mellom 7 samarbeidskommuner – Saltdal, Fauske, Meløy, Steigen, Beiarn, Sørfold og Gildeskål</a:t>
            </a:r>
          </a:p>
          <a:p>
            <a:r>
              <a:rPr lang="nb-NO" sz="1800"/>
              <a:t>Organisert gjennom RKK nettverket </a:t>
            </a:r>
          </a:p>
          <a:p>
            <a:r>
              <a:rPr lang="nb-NO" sz="1800"/>
              <a:t>Samarbeidspartnere</a:t>
            </a:r>
          </a:p>
          <a:p>
            <a:pPr marL="0" indent="0">
              <a:buNone/>
            </a:pPr>
            <a:r>
              <a:rPr lang="nb-NO" sz="1800"/>
              <a:t> – Nord Universitet</a:t>
            </a:r>
          </a:p>
          <a:p>
            <a:pPr marL="0" indent="0">
              <a:buNone/>
            </a:pPr>
            <a:r>
              <a:rPr lang="nb-NO" sz="1800"/>
              <a:t> – Nordlandsforskning </a:t>
            </a:r>
          </a:p>
          <a:p>
            <a:pPr marL="0" indent="0">
              <a:buNone/>
            </a:pPr>
            <a:r>
              <a:rPr lang="nb-NO" sz="1800"/>
              <a:t>–  Nordlandssykehuset </a:t>
            </a:r>
          </a:p>
        </p:txBody>
      </p:sp>
      <p:pic>
        <p:nvPicPr>
          <p:cNvPr id="7" name="Bilde 6" descr="Et bilde som inneholder himmel&#10;&#10;Automatisk generert beskrivelse">
            <a:extLst>
              <a:ext uri="{FF2B5EF4-FFF2-40B4-BE49-F238E27FC236}">
                <a16:creationId xmlns:a16="http://schemas.microsoft.com/office/drawing/2014/main" id="{7867ED21-FEBF-4C7D-BA9A-9FCFF8845B70}"/>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l="6655" r="128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4" name="Plassholder for innhold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7319" y="365125"/>
            <a:ext cx="977643" cy="977643"/>
          </a:xfrm>
          <a:prstGeom prst="rect">
            <a:avLst/>
          </a:prstGeom>
        </p:spPr>
      </p:pic>
    </p:spTree>
    <p:extLst>
      <p:ext uri="{BB962C8B-B14F-4D97-AF65-F5344CB8AC3E}">
        <p14:creationId xmlns:p14="http://schemas.microsoft.com/office/powerpoint/2010/main" val="408189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Plassholder for innhold 4">
            <a:extLst>
              <a:ext uri="{FF2B5EF4-FFF2-40B4-BE49-F238E27FC236}">
                <a16:creationId xmlns:a16="http://schemas.microsoft.com/office/drawing/2014/main" id="{B9741B34-285B-4C65-B72E-E27617342395}"/>
              </a:ext>
            </a:extLst>
          </p:cNvPr>
          <p:cNvGraphicFramePr>
            <a:graphicFrameLocks noGrp="1"/>
          </p:cNvGraphicFramePr>
          <p:nvPr>
            <p:ph idx="1"/>
            <p:extLst>
              <p:ext uri="{D42A27DB-BD31-4B8C-83A1-F6EECF244321}">
                <p14:modId xmlns:p14="http://schemas.microsoft.com/office/powerpoint/2010/main" val="838889472"/>
              </p:ext>
            </p:extLst>
          </p:nvPr>
        </p:nvGraphicFramePr>
        <p:xfrm>
          <a:off x="3974841" y="470923"/>
          <a:ext cx="7216074" cy="5892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tel 1"/>
          <p:cNvSpPr>
            <a:spLocks noGrp="1"/>
          </p:cNvSpPr>
          <p:nvPr>
            <p:ph type="title"/>
          </p:nvPr>
        </p:nvSpPr>
        <p:spPr>
          <a:xfrm>
            <a:off x="863029" y="1012004"/>
            <a:ext cx="3416158" cy="4795408"/>
          </a:xfrm>
        </p:spPr>
        <p:txBody>
          <a:bodyPr>
            <a:normAutofit/>
          </a:bodyPr>
          <a:lstStyle/>
          <a:p>
            <a:r>
              <a:rPr lang="nb-NO" b="1" dirty="0"/>
              <a:t>«Kjedelig» fakta</a:t>
            </a:r>
          </a:p>
        </p:txBody>
      </p:sp>
      <p:pic>
        <p:nvPicPr>
          <p:cNvPr id="6" name="Plassholder for innhold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7319" y="365125"/>
            <a:ext cx="977643" cy="977643"/>
          </a:xfrm>
          <a:prstGeom prst="rect">
            <a:avLst/>
          </a:prstGeom>
        </p:spPr>
      </p:pic>
    </p:spTree>
    <p:extLst>
      <p:ext uri="{BB962C8B-B14F-4D97-AF65-F5344CB8AC3E}">
        <p14:creationId xmlns:p14="http://schemas.microsoft.com/office/powerpoint/2010/main" val="70833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b="1" kern="1200" dirty="0" err="1">
                <a:solidFill>
                  <a:srgbClr val="FFFFFF"/>
                </a:solidFill>
                <a:latin typeface="+mj-lt"/>
                <a:ea typeface="+mj-ea"/>
                <a:cs typeface="+mj-cs"/>
              </a:rPr>
              <a:t>Hvorfor</a:t>
            </a:r>
            <a:r>
              <a:rPr lang="en-US" sz="2000" b="1" kern="1200" dirty="0">
                <a:solidFill>
                  <a:srgbClr val="FFFFFF"/>
                </a:solidFill>
                <a:latin typeface="+mj-lt"/>
                <a:ea typeface="+mj-ea"/>
                <a:cs typeface="+mj-cs"/>
              </a:rPr>
              <a:t> </a:t>
            </a:r>
            <a:br>
              <a:rPr lang="en-US" sz="2000" b="1" kern="1200" dirty="0">
                <a:solidFill>
                  <a:srgbClr val="FFFFFF"/>
                </a:solidFill>
                <a:latin typeface="+mj-lt"/>
                <a:ea typeface="+mj-ea"/>
                <a:cs typeface="+mj-cs"/>
              </a:rPr>
            </a:br>
            <a:r>
              <a:rPr lang="en-US" sz="2000" b="1" kern="1200" dirty="0" err="1">
                <a:solidFill>
                  <a:srgbClr val="FFFFFF"/>
                </a:solidFill>
                <a:latin typeface="+mj-lt"/>
                <a:ea typeface="+mj-ea"/>
                <a:cs typeface="+mj-cs"/>
              </a:rPr>
              <a:t>velferdsteknologi</a:t>
            </a:r>
            <a:br>
              <a:rPr lang="en-US" sz="2000" b="1" kern="1200" dirty="0">
                <a:solidFill>
                  <a:srgbClr val="FFFFFF"/>
                </a:solidFill>
                <a:latin typeface="+mj-lt"/>
                <a:ea typeface="+mj-ea"/>
                <a:cs typeface="+mj-cs"/>
              </a:rPr>
            </a:br>
            <a:r>
              <a:rPr lang="en-US" sz="2000" b="1" kern="1200" dirty="0" err="1">
                <a:solidFill>
                  <a:srgbClr val="FFFFFF"/>
                </a:solidFill>
                <a:latin typeface="+mj-lt"/>
                <a:ea typeface="+mj-ea"/>
                <a:cs typeface="+mj-cs"/>
              </a:rPr>
              <a:t>Kilde</a:t>
            </a:r>
            <a:r>
              <a:rPr lang="en-US" sz="2000" b="1" kern="1200" dirty="0">
                <a:solidFill>
                  <a:srgbClr val="FFFFFF"/>
                </a:solidFill>
                <a:latin typeface="+mj-lt"/>
                <a:ea typeface="+mj-ea"/>
                <a:cs typeface="+mj-cs"/>
              </a:rPr>
              <a:t> SSB.</a:t>
            </a:r>
          </a:p>
        </p:txBody>
      </p:sp>
      <p:pic>
        <p:nvPicPr>
          <p:cNvPr id="5" name="Bilde 4">
            <a:extLst>
              <a:ext uri="{FF2B5EF4-FFF2-40B4-BE49-F238E27FC236}">
                <a16:creationId xmlns:a16="http://schemas.microsoft.com/office/drawing/2014/main" id="{540D7E04-98F3-4D9F-99ED-75E9F325E8C9}"/>
              </a:ext>
            </a:extLst>
          </p:cNvPr>
          <p:cNvPicPr>
            <a:picLocks noChangeAspect="1"/>
          </p:cNvPicPr>
          <p:nvPr/>
        </p:nvPicPr>
        <p:blipFill>
          <a:blip r:embed="rId2"/>
          <a:stretch>
            <a:fillRect/>
          </a:stretch>
        </p:blipFill>
        <p:spPr>
          <a:xfrm>
            <a:off x="3449960" y="0"/>
            <a:ext cx="7871930" cy="6858000"/>
          </a:xfrm>
          <a:prstGeom prst="rect">
            <a:avLst/>
          </a:prstGeom>
        </p:spPr>
      </p:pic>
      <p:pic>
        <p:nvPicPr>
          <p:cNvPr id="8" name="Plassholder for innho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319" y="365125"/>
            <a:ext cx="977643" cy="977643"/>
          </a:xfrm>
          <a:prstGeom prst="rect">
            <a:avLst/>
          </a:prstGeom>
        </p:spPr>
      </p:pic>
    </p:spTree>
    <p:extLst>
      <p:ext uri="{BB962C8B-B14F-4D97-AF65-F5344CB8AC3E}">
        <p14:creationId xmlns:p14="http://schemas.microsoft.com/office/powerpoint/2010/main" val="129598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50121" y="5529884"/>
            <a:ext cx="5693783" cy="1096331"/>
          </a:xfrm>
        </p:spPr>
        <p:txBody>
          <a:bodyPr vert="horz" lIns="91440" tIns="45720" rIns="91440" bIns="45720" rtlCol="0" anchor="ctr">
            <a:normAutofit/>
          </a:bodyPr>
          <a:lstStyle/>
          <a:p>
            <a:r>
              <a:rPr lang="en-US" sz="3100" b="1" kern="1200" dirty="0" err="1">
                <a:solidFill>
                  <a:srgbClr val="303030"/>
                </a:solidFill>
                <a:latin typeface="+mj-lt"/>
                <a:ea typeface="+mj-ea"/>
                <a:cs typeface="+mj-cs"/>
              </a:rPr>
              <a:t>Bærekraftsbrøk</a:t>
            </a:r>
            <a:r>
              <a:rPr lang="en-US" sz="3100" b="1" kern="1200" dirty="0">
                <a:solidFill>
                  <a:srgbClr val="303030"/>
                </a:solidFill>
                <a:latin typeface="+mj-lt"/>
                <a:ea typeface="+mj-ea"/>
                <a:cs typeface="+mj-cs"/>
              </a:rPr>
              <a:t> – </a:t>
            </a:r>
            <a:r>
              <a:rPr lang="en-US" sz="3100" b="1" kern="1200" dirty="0" err="1">
                <a:solidFill>
                  <a:srgbClr val="303030"/>
                </a:solidFill>
                <a:latin typeface="+mj-lt"/>
                <a:ea typeface="+mj-ea"/>
                <a:cs typeface="+mj-cs"/>
              </a:rPr>
              <a:t>foretaksområder</a:t>
            </a:r>
            <a:r>
              <a:rPr lang="en-US" sz="3100" b="1" kern="1200" dirty="0">
                <a:solidFill>
                  <a:srgbClr val="303030"/>
                </a:solidFill>
                <a:latin typeface="+mj-lt"/>
                <a:ea typeface="+mj-ea"/>
                <a:cs typeface="+mj-cs"/>
              </a:rPr>
              <a:t> </a:t>
            </a:r>
            <a:r>
              <a:rPr lang="en-US" sz="3100" b="1" kern="1200" dirty="0" err="1">
                <a:solidFill>
                  <a:srgbClr val="303030"/>
                </a:solidFill>
                <a:latin typeface="+mj-lt"/>
                <a:ea typeface="+mj-ea"/>
                <a:cs typeface="+mj-cs"/>
              </a:rPr>
              <a:t>i</a:t>
            </a:r>
            <a:r>
              <a:rPr lang="en-US" sz="3100" b="1" kern="1200" dirty="0">
                <a:solidFill>
                  <a:srgbClr val="303030"/>
                </a:solidFill>
                <a:latin typeface="+mj-lt"/>
                <a:ea typeface="+mj-ea"/>
                <a:cs typeface="+mj-cs"/>
              </a:rPr>
              <a:t> </a:t>
            </a:r>
            <a:r>
              <a:rPr lang="en-US" sz="3100" b="1" kern="1200" dirty="0" err="1">
                <a:solidFill>
                  <a:srgbClr val="303030"/>
                </a:solidFill>
                <a:latin typeface="+mj-lt"/>
                <a:ea typeface="+mj-ea"/>
                <a:cs typeface="+mj-cs"/>
              </a:rPr>
              <a:t>Helse</a:t>
            </a:r>
            <a:r>
              <a:rPr lang="en-US" sz="3100" b="1" kern="1200" dirty="0">
                <a:solidFill>
                  <a:srgbClr val="303030"/>
                </a:solidFill>
                <a:latin typeface="+mj-lt"/>
                <a:ea typeface="+mj-ea"/>
                <a:cs typeface="+mj-cs"/>
              </a:rPr>
              <a:t> Nord 2018-2040</a:t>
            </a:r>
          </a:p>
        </p:txBody>
      </p:sp>
      <p:sp>
        <p:nvSpPr>
          <p:cNvPr id="7" name="TekstSylinder 6"/>
          <p:cNvSpPr txBox="1"/>
          <p:nvPr/>
        </p:nvSpPr>
        <p:spPr>
          <a:xfrm>
            <a:off x="7802880" y="184558"/>
            <a:ext cx="3970020" cy="5035141"/>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000" dirty="0"/>
              <a:t>I 2035 </a:t>
            </a:r>
            <a:r>
              <a:rPr lang="en-US" sz="2000" dirty="0" err="1"/>
              <a:t>vil</a:t>
            </a:r>
            <a:r>
              <a:rPr lang="en-US" sz="2000" dirty="0"/>
              <a:t> vi mangle 57.000 </a:t>
            </a:r>
            <a:r>
              <a:rPr lang="en-US" sz="2000" dirty="0" err="1"/>
              <a:t>helsefagarbeidere</a:t>
            </a:r>
            <a:r>
              <a:rPr lang="en-US" sz="2000" dirty="0"/>
              <a:t> </a:t>
            </a:r>
            <a:r>
              <a:rPr lang="en-US" sz="2000" dirty="0" err="1"/>
              <a:t>og</a:t>
            </a:r>
            <a:r>
              <a:rPr lang="en-US" sz="2000" dirty="0"/>
              <a:t> 28.000 </a:t>
            </a:r>
            <a:r>
              <a:rPr lang="en-US" sz="2000" dirty="0" err="1"/>
              <a:t>sykepleiere</a:t>
            </a:r>
            <a:r>
              <a:rPr lang="en-US" sz="2000" dirty="0"/>
              <a:t> </a:t>
            </a:r>
            <a:r>
              <a:rPr lang="en-US" sz="2000" dirty="0" err="1"/>
              <a:t>i</a:t>
            </a:r>
            <a:r>
              <a:rPr lang="en-US" sz="2000" dirty="0"/>
              <a:t> Norge.</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r>
              <a:rPr lang="en-US" sz="2000" dirty="0"/>
              <a:t>I 1950 var det </a:t>
            </a:r>
            <a:r>
              <a:rPr lang="en-US" sz="2000" dirty="0" err="1"/>
              <a:t>mer</a:t>
            </a:r>
            <a:r>
              <a:rPr lang="en-US" sz="2000" dirty="0"/>
              <a:t> </a:t>
            </a:r>
            <a:r>
              <a:rPr lang="en-US" sz="2000" dirty="0" err="1"/>
              <a:t>enn</a:t>
            </a:r>
            <a:r>
              <a:rPr lang="en-US" sz="2000" dirty="0"/>
              <a:t> 7 </a:t>
            </a:r>
            <a:r>
              <a:rPr lang="en-US" sz="2000" dirty="0" err="1"/>
              <a:t>i</a:t>
            </a:r>
            <a:r>
              <a:rPr lang="en-US" sz="2000" dirty="0"/>
              <a:t> </a:t>
            </a:r>
            <a:r>
              <a:rPr lang="en-US" sz="2000" dirty="0" err="1"/>
              <a:t>yrkesaktiv</a:t>
            </a:r>
            <a:r>
              <a:rPr lang="en-US" sz="2000" dirty="0"/>
              <a:t> alder per </a:t>
            </a:r>
            <a:r>
              <a:rPr lang="en-US" sz="2000" dirty="0" err="1"/>
              <a:t>pensjonist</a:t>
            </a:r>
            <a:r>
              <a:rPr lang="en-US" sz="2000" dirty="0"/>
              <a:t>, </a:t>
            </a:r>
            <a:r>
              <a:rPr lang="en-US" sz="2000" dirty="0" err="1"/>
              <a:t>mens</a:t>
            </a:r>
            <a:r>
              <a:rPr lang="en-US" sz="2000" dirty="0"/>
              <a:t> vi </a:t>
            </a:r>
            <a:r>
              <a:rPr lang="en-US" sz="2000" dirty="0" err="1"/>
              <a:t>i</a:t>
            </a:r>
            <a:r>
              <a:rPr lang="en-US" sz="2000" dirty="0"/>
              <a:t> 2050 </a:t>
            </a:r>
            <a:r>
              <a:rPr lang="en-US" sz="2000" dirty="0" err="1"/>
              <a:t>kan</a:t>
            </a:r>
            <a:r>
              <a:rPr lang="en-US" sz="2000" dirty="0"/>
              <a:t> </a:t>
            </a:r>
            <a:r>
              <a:rPr lang="en-US" sz="2000" dirty="0" err="1"/>
              <a:t>forvente</a:t>
            </a:r>
            <a:r>
              <a:rPr lang="en-US" sz="2000" dirty="0"/>
              <a:t> </a:t>
            </a:r>
            <a:r>
              <a:rPr lang="en-US" sz="2000" dirty="0" err="1"/>
              <a:t>oss</a:t>
            </a:r>
            <a:r>
              <a:rPr lang="en-US" sz="2000" dirty="0"/>
              <a:t> om lag 2 </a:t>
            </a:r>
            <a:r>
              <a:rPr lang="en-US" sz="2000" dirty="0" err="1"/>
              <a:t>yrkesaktive</a:t>
            </a:r>
            <a:r>
              <a:rPr lang="en-US" sz="2000" dirty="0"/>
              <a:t> per </a:t>
            </a:r>
            <a:r>
              <a:rPr lang="en-US" sz="2000" dirty="0" err="1"/>
              <a:t>pensjonist</a:t>
            </a:r>
            <a:r>
              <a:rPr lang="en-US" sz="2000" dirty="0"/>
              <a:t>. </a:t>
            </a:r>
          </a:p>
        </p:txBody>
      </p:sp>
      <p:pic>
        <p:nvPicPr>
          <p:cNvPr id="8" name="Plassholder for innho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319" y="365125"/>
            <a:ext cx="977643" cy="977643"/>
          </a:xfrm>
          <a:prstGeom prst="rect">
            <a:avLst/>
          </a:prstGeom>
        </p:spPr>
      </p:pic>
      <p:graphicFrame>
        <p:nvGraphicFramePr>
          <p:cNvPr id="5" name="Plassholder for innhold 4"/>
          <p:cNvGraphicFramePr>
            <a:graphicFrameLocks noGrp="1"/>
          </p:cNvGraphicFramePr>
          <p:nvPr>
            <p:ph idx="1"/>
          </p:nvPr>
        </p:nvGraphicFramePr>
        <p:xfrm>
          <a:off x="254233" y="1585520"/>
          <a:ext cx="7445542" cy="3316794"/>
        </p:xfrm>
        <a:graphic>
          <a:graphicData uri="http://schemas.openxmlformats.org/drawingml/2006/table">
            <a:tbl>
              <a:tblPr firstRow="1" bandRow="1">
                <a:tableStyleId>{0660B408-B3CF-4A94-85FC-2B1E0A45F4A2}</a:tableStyleId>
              </a:tblPr>
              <a:tblGrid>
                <a:gridCol w="1928246">
                  <a:extLst>
                    <a:ext uri="{9D8B030D-6E8A-4147-A177-3AD203B41FA5}">
                      <a16:colId xmlns:a16="http://schemas.microsoft.com/office/drawing/2014/main" val="20000"/>
                    </a:ext>
                  </a:extLst>
                </a:gridCol>
                <a:gridCol w="1324322">
                  <a:extLst>
                    <a:ext uri="{9D8B030D-6E8A-4147-A177-3AD203B41FA5}">
                      <a16:colId xmlns:a16="http://schemas.microsoft.com/office/drawing/2014/main" val="20001"/>
                    </a:ext>
                  </a:extLst>
                </a:gridCol>
                <a:gridCol w="698829">
                  <a:extLst>
                    <a:ext uri="{9D8B030D-6E8A-4147-A177-3AD203B41FA5}">
                      <a16:colId xmlns:a16="http://schemas.microsoft.com/office/drawing/2014/main" val="20002"/>
                    </a:ext>
                  </a:extLst>
                </a:gridCol>
                <a:gridCol w="698829">
                  <a:extLst>
                    <a:ext uri="{9D8B030D-6E8A-4147-A177-3AD203B41FA5}">
                      <a16:colId xmlns:a16="http://schemas.microsoft.com/office/drawing/2014/main" val="20003"/>
                    </a:ext>
                  </a:extLst>
                </a:gridCol>
                <a:gridCol w="698829">
                  <a:extLst>
                    <a:ext uri="{9D8B030D-6E8A-4147-A177-3AD203B41FA5}">
                      <a16:colId xmlns:a16="http://schemas.microsoft.com/office/drawing/2014/main" val="20004"/>
                    </a:ext>
                  </a:extLst>
                </a:gridCol>
                <a:gridCol w="698829">
                  <a:extLst>
                    <a:ext uri="{9D8B030D-6E8A-4147-A177-3AD203B41FA5}">
                      <a16:colId xmlns:a16="http://schemas.microsoft.com/office/drawing/2014/main" val="20005"/>
                    </a:ext>
                  </a:extLst>
                </a:gridCol>
                <a:gridCol w="698829">
                  <a:extLst>
                    <a:ext uri="{9D8B030D-6E8A-4147-A177-3AD203B41FA5}">
                      <a16:colId xmlns:a16="http://schemas.microsoft.com/office/drawing/2014/main" val="20006"/>
                    </a:ext>
                  </a:extLst>
                </a:gridCol>
                <a:gridCol w="698829">
                  <a:extLst>
                    <a:ext uri="{9D8B030D-6E8A-4147-A177-3AD203B41FA5}">
                      <a16:colId xmlns:a16="http://schemas.microsoft.com/office/drawing/2014/main" val="20007"/>
                    </a:ext>
                  </a:extLst>
                </a:gridCol>
              </a:tblGrid>
              <a:tr h="336265">
                <a:tc>
                  <a:txBody>
                    <a:bodyPr/>
                    <a:lstStyle/>
                    <a:p>
                      <a:r>
                        <a:rPr lang="nb-NO" sz="1200"/>
                        <a:t>År</a:t>
                      </a:r>
                    </a:p>
                  </a:txBody>
                  <a:tcPr marL="61958" marR="61958" marT="30979" marB="30979"/>
                </a:tc>
                <a:tc>
                  <a:txBody>
                    <a:bodyPr/>
                    <a:lstStyle/>
                    <a:p>
                      <a:endParaRPr lang="nb-NO" sz="1200"/>
                    </a:p>
                  </a:txBody>
                  <a:tcPr marL="61958" marR="61958" marT="30979" marB="30979"/>
                </a:tc>
                <a:tc>
                  <a:txBody>
                    <a:bodyPr/>
                    <a:lstStyle/>
                    <a:p>
                      <a:r>
                        <a:rPr lang="nb-NO" sz="1200" dirty="0"/>
                        <a:t>2018</a:t>
                      </a:r>
                    </a:p>
                  </a:txBody>
                  <a:tcPr marL="61958" marR="61958" marT="30979" marB="30979"/>
                </a:tc>
                <a:tc>
                  <a:txBody>
                    <a:bodyPr/>
                    <a:lstStyle/>
                    <a:p>
                      <a:r>
                        <a:rPr lang="nb-NO" sz="1200"/>
                        <a:t>2020</a:t>
                      </a:r>
                    </a:p>
                  </a:txBody>
                  <a:tcPr marL="61958" marR="61958" marT="30979" marB="30979"/>
                </a:tc>
                <a:tc>
                  <a:txBody>
                    <a:bodyPr/>
                    <a:lstStyle/>
                    <a:p>
                      <a:r>
                        <a:rPr lang="nb-NO" sz="1200"/>
                        <a:t>2025</a:t>
                      </a:r>
                    </a:p>
                  </a:txBody>
                  <a:tcPr marL="61958" marR="61958" marT="30979" marB="30979"/>
                </a:tc>
                <a:tc>
                  <a:txBody>
                    <a:bodyPr/>
                    <a:lstStyle/>
                    <a:p>
                      <a:r>
                        <a:rPr lang="nb-NO" sz="1200"/>
                        <a:t>2030</a:t>
                      </a:r>
                    </a:p>
                  </a:txBody>
                  <a:tcPr marL="61958" marR="61958" marT="30979" marB="30979"/>
                </a:tc>
                <a:tc>
                  <a:txBody>
                    <a:bodyPr/>
                    <a:lstStyle/>
                    <a:p>
                      <a:r>
                        <a:rPr lang="nb-NO" sz="1200"/>
                        <a:t>2035</a:t>
                      </a:r>
                    </a:p>
                  </a:txBody>
                  <a:tcPr marL="61958" marR="61958" marT="30979" marB="30979"/>
                </a:tc>
                <a:tc>
                  <a:txBody>
                    <a:bodyPr/>
                    <a:lstStyle/>
                    <a:p>
                      <a:r>
                        <a:rPr lang="nb-NO" sz="1200"/>
                        <a:t>2040</a:t>
                      </a:r>
                    </a:p>
                  </a:txBody>
                  <a:tcPr marL="61958" marR="61958" marT="30979" marB="30979"/>
                </a:tc>
                <a:extLst>
                  <a:ext uri="{0D108BD9-81ED-4DB2-BD59-A6C34878D82A}">
                    <a16:rowId xmlns:a16="http://schemas.microsoft.com/office/drawing/2014/main" val="10000"/>
                  </a:ext>
                </a:extLst>
              </a:tr>
              <a:tr h="336265">
                <a:tc>
                  <a:txBody>
                    <a:bodyPr/>
                    <a:lstStyle/>
                    <a:p>
                      <a:r>
                        <a:rPr lang="nb-NO" sz="1200"/>
                        <a:t>Foretak</a:t>
                      </a:r>
                    </a:p>
                  </a:txBody>
                  <a:tcPr marL="61958" marR="61958" marT="30979" marB="30979"/>
                </a:tc>
                <a:tc>
                  <a:txBody>
                    <a:bodyPr/>
                    <a:lstStyle/>
                    <a:p>
                      <a:r>
                        <a:rPr lang="nb-NO" sz="1200"/>
                        <a:t>Måltall</a:t>
                      </a:r>
                    </a:p>
                  </a:txBody>
                  <a:tcPr marL="61958" marR="61958" marT="30979" marB="30979"/>
                </a:tc>
                <a:tc>
                  <a:txBody>
                    <a:bodyPr/>
                    <a:lstStyle/>
                    <a:p>
                      <a:endParaRPr lang="nb-NO" sz="1200"/>
                    </a:p>
                  </a:txBody>
                  <a:tcPr marL="61958" marR="61958" marT="30979" marB="30979"/>
                </a:tc>
                <a:tc>
                  <a:txBody>
                    <a:bodyPr/>
                    <a:lstStyle/>
                    <a:p>
                      <a:endParaRPr lang="nb-NO" sz="1200"/>
                    </a:p>
                  </a:txBody>
                  <a:tcPr marL="61958" marR="61958" marT="30979" marB="30979"/>
                </a:tc>
                <a:tc>
                  <a:txBody>
                    <a:bodyPr/>
                    <a:lstStyle/>
                    <a:p>
                      <a:endParaRPr lang="nb-NO" sz="1200"/>
                    </a:p>
                  </a:txBody>
                  <a:tcPr marL="61958" marR="61958" marT="30979" marB="30979"/>
                </a:tc>
                <a:tc>
                  <a:txBody>
                    <a:bodyPr/>
                    <a:lstStyle/>
                    <a:p>
                      <a:endParaRPr lang="nb-NO" sz="1200"/>
                    </a:p>
                  </a:txBody>
                  <a:tcPr marL="61958" marR="61958" marT="30979" marB="30979"/>
                </a:tc>
                <a:tc>
                  <a:txBody>
                    <a:bodyPr/>
                    <a:lstStyle/>
                    <a:p>
                      <a:endParaRPr lang="nb-NO" sz="1200"/>
                    </a:p>
                  </a:txBody>
                  <a:tcPr marL="61958" marR="61958" marT="30979" marB="30979"/>
                </a:tc>
                <a:tc>
                  <a:txBody>
                    <a:bodyPr/>
                    <a:lstStyle/>
                    <a:p>
                      <a:endParaRPr lang="nb-NO" sz="1200"/>
                    </a:p>
                  </a:txBody>
                  <a:tcPr marL="61958" marR="61958" marT="30979" marB="30979"/>
                </a:tc>
                <a:extLst>
                  <a:ext uri="{0D108BD9-81ED-4DB2-BD59-A6C34878D82A}">
                    <a16:rowId xmlns:a16="http://schemas.microsoft.com/office/drawing/2014/main" val="10001"/>
                  </a:ext>
                </a:extLst>
              </a:tr>
              <a:tr h="565536">
                <a:tc>
                  <a:txBody>
                    <a:bodyPr/>
                    <a:lstStyle/>
                    <a:p>
                      <a:r>
                        <a:rPr lang="nb-NO" sz="1200"/>
                        <a:t>Nord- Norge</a:t>
                      </a:r>
                    </a:p>
                  </a:txBody>
                  <a:tcPr marL="61958" marR="61958" marT="30979" marB="30979"/>
                </a:tc>
                <a:tc>
                  <a:txBody>
                    <a:bodyPr/>
                    <a:lstStyle/>
                    <a:p>
                      <a:r>
                        <a:rPr lang="nb-NO" sz="1200"/>
                        <a:t>Yrkesaktive/ pensjonister</a:t>
                      </a:r>
                    </a:p>
                  </a:txBody>
                  <a:tcPr marL="61958" marR="61958" marT="30979" marB="30979"/>
                </a:tc>
                <a:tc>
                  <a:txBody>
                    <a:bodyPr/>
                    <a:lstStyle/>
                    <a:p>
                      <a:r>
                        <a:rPr lang="nb-NO" sz="1200"/>
                        <a:t>3,8</a:t>
                      </a:r>
                    </a:p>
                  </a:txBody>
                  <a:tcPr marL="61958" marR="61958" marT="30979" marB="30979"/>
                </a:tc>
                <a:tc>
                  <a:txBody>
                    <a:bodyPr/>
                    <a:lstStyle/>
                    <a:p>
                      <a:r>
                        <a:rPr lang="nb-NO" sz="1200"/>
                        <a:t>3,5</a:t>
                      </a:r>
                    </a:p>
                  </a:txBody>
                  <a:tcPr marL="61958" marR="61958" marT="30979" marB="30979"/>
                </a:tc>
                <a:tc>
                  <a:txBody>
                    <a:bodyPr/>
                    <a:lstStyle/>
                    <a:p>
                      <a:r>
                        <a:rPr lang="nb-NO" sz="1200"/>
                        <a:t>3,1</a:t>
                      </a:r>
                    </a:p>
                  </a:txBody>
                  <a:tcPr marL="61958" marR="61958" marT="30979" marB="30979"/>
                </a:tc>
                <a:tc>
                  <a:txBody>
                    <a:bodyPr/>
                    <a:lstStyle/>
                    <a:p>
                      <a:r>
                        <a:rPr lang="nb-NO" sz="1200"/>
                        <a:t>2,9</a:t>
                      </a:r>
                    </a:p>
                  </a:txBody>
                  <a:tcPr marL="61958" marR="61958" marT="30979" marB="30979"/>
                </a:tc>
                <a:tc>
                  <a:txBody>
                    <a:bodyPr/>
                    <a:lstStyle/>
                    <a:p>
                      <a:r>
                        <a:rPr lang="nb-NO" sz="1200"/>
                        <a:t>2,6</a:t>
                      </a:r>
                    </a:p>
                  </a:txBody>
                  <a:tcPr marL="61958" marR="61958" marT="30979" marB="30979"/>
                </a:tc>
                <a:tc>
                  <a:txBody>
                    <a:bodyPr/>
                    <a:lstStyle/>
                    <a:p>
                      <a:r>
                        <a:rPr lang="nb-NO" sz="1200"/>
                        <a:t>2,4</a:t>
                      </a:r>
                    </a:p>
                  </a:txBody>
                  <a:tcPr marL="61958" marR="61958" marT="30979" marB="30979"/>
                </a:tc>
                <a:extLst>
                  <a:ext uri="{0D108BD9-81ED-4DB2-BD59-A6C34878D82A}">
                    <a16:rowId xmlns:a16="http://schemas.microsoft.com/office/drawing/2014/main" val="10002"/>
                  </a:ext>
                </a:extLst>
              </a:tr>
              <a:tr h="565536">
                <a:tc>
                  <a:txBody>
                    <a:bodyPr/>
                    <a:lstStyle/>
                    <a:p>
                      <a:r>
                        <a:rPr lang="nb-NO" sz="1200"/>
                        <a:t>Nordlandsykehuset</a:t>
                      </a:r>
                    </a:p>
                  </a:txBody>
                  <a:tcPr marL="61958" marR="61958" marT="30979" marB="309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Yrkesaktive/ pensjonister</a:t>
                      </a:r>
                    </a:p>
                  </a:txBody>
                  <a:tcPr marL="61958" marR="61958" marT="30979" marB="30979"/>
                </a:tc>
                <a:tc>
                  <a:txBody>
                    <a:bodyPr/>
                    <a:lstStyle/>
                    <a:p>
                      <a:r>
                        <a:rPr lang="nb-NO" sz="1200"/>
                        <a:t>3,6</a:t>
                      </a:r>
                    </a:p>
                  </a:txBody>
                  <a:tcPr marL="61958" marR="61958" marT="30979" marB="30979"/>
                </a:tc>
                <a:tc>
                  <a:txBody>
                    <a:bodyPr/>
                    <a:lstStyle/>
                    <a:p>
                      <a:r>
                        <a:rPr lang="nb-NO" sz="1200"/>
                        <a:t>3,4</a:t>
                      </a:r>
                    </a:p>
                  </a:txBody>
                  <a:tcPr marL="61958" marR="61958" marT="30979" marB="30979"/>
                </a:tc>
                <a:tc>
                  <a:txBody>
                    <a:bodyPr/>
                    <a:lstStyle/>
                    <a:p>
                      <a:r>
                        <a:rPr lang="nb-NO" sz="1200"/>
                        <a:t>3,0</a:t>
                      </a:r>
                    </a:p>
                  </a:txBody>
                  <a:tcPr marL="61958" marR="61958" marT="30979" marB="30979"/>
                </a:tc>
                <a:tc>
                  <a:txBody>
                    <a:bodyPr/>
                    <a:lstStyle/>
                    <a:p>
                      <a:r>
                        <a:rPr lang="nb-NO" sz="1200"/>
                        <a:t>2,8</a:t>
                      </a:r>
                    </a:p>
                  </a:txBody>
                  <a:tcPr marL="61958" marR="61958" marT="30979" marB="30979"/>
                </a:tc>
                <a:tc>
                  <a:txBody>
                    <a:bodyPr/>
                    <a:lstStyle/>
                    <a:p>
                      <a:r>
                        <a:rPr lang="nb-NO" sz="1200"/>
                        <a:t>2,5</a:t>
                      </a:r>
                    </a:p>
                  </a:txBody>
                  <a:tcPr marL="61958" marR="61958" marT="30979" marB="30979"/>
                </a:tc>
                <a:tc>
                  <a:txBody>
                    <a:bodyPr/>
                    <a:lstStyle/>
                    <a:p>
                      <a:r>
                        <a:rPr lang="nb-NO" sz="1200"/>
                        <a:t>2,3</a:t>
                      </a:r>
                    </a:p>
                  </a:txBody>
                  <a:tcPr marL="61958" marR="61958" marT="30979" marB="30979"/>
                </a:tc>
                <a:extLst>
                  <a:ext uri="{0D108BD9-81ED-4DB2-BD59-A6C34878D82A}">
                    <a16:rowId xmlns:a16="http://schemas.microsoft.com/office/drawing/2014/main" val="10003"/>
                  </a:ext>
                </a:extLst>
              </a:tr>
              <a:tr h="565536">
                <a:tc>
                  <a:txBody>
                    <a:bodyPr/>
                    <a:lstStyle/>
                    <a:p>
                      <a:r>
                        <a:rPr lang="nb-NO" sz="1200"/>
                        <a:t>Helgeland</a:t>
                      </a:r>
                    </a:p>
                  </a:txBody>
                  <a:tcPr marL="61958" marR="61958" marT="30979" marB="309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Yrkesaktive/ pensjonister</a:t>
                      </a:r>
                    </a:p>
                  </a:txBody>
                  <a:tcPr marL="61958" marR="61958" marT="30979" marB="30979"/>
                </a:tc>
                <a:tc>
                  <a:txBody>
                    <a:bodyPr/>
                    <a:lstStyle/>
                    <a:p>
                      <a:r>
                        <a:rPr lang="nb-NO" sz="1200"/>
                        <a:t>3,3</a:t>
                      </a:r>
                    </a:p>
                  </a:txBody>
                  <a:tcPr marL="61958" marR="61958" marT="30979" marB="30979"/>
                </a:tc>
                <a:tc>
                  <a:txBody>
                    <a:bodyPr/>
                    <a:lstStyle/>
                    <a:p>
                      <a:r>
                        <a:rPr lang="nb-NO" sz="1200"/>
                        <a:t>3,1</a:t>
                      </a:r>
                    </a:p>
                  </a:txBody>
                  <a:tcPr marL="61958" marR="61958" marT="30979" marB="30979"/>
                </a:tc>
                <a:tc>
                  <a:txBody>
                    <a:bodyPr/>
                    <a:lstStyle/>
                    <a:p>
                      <a:r>
                        <a:rPr lang="nb-NO" sz="1200"/>
                        <a:t>2,8</a:t>
                      </a:r>
                    </a:p>
                  </a:txBody>
                  <a:tcPr marL="61958" marR="61958" marT="30979" marB="30979"/>
                </a:tc>
                <a:tc>
                  <a:txBody>
                    <a:bodyPr/>
                    <a:lstStyle/>
                    <a:p>
                      <a:r>
                        <a:rPr lang="nb-NO" sz="1200"/>
                        <a:t>2,5</a:t>
                      </a:r>
                    </a:p>
                  </a:txBody>
                  <a:tcPr marL="61958" marR="61958" marT="30979" marB="30979"/>
                </a:tc>
                <a:tc>
                  <a:txBody>
                    <a:bodyPr/>
                    <a:lstStyle/>
                    <a:p>
                      <a:r>
                        <a:rPr lang="nb-NO" sz="1200"/>
                        <a:t>2,3</a:t>
                      </a:r>
                    </a:p>
                  </a:txBody>
                  <a:tcPr marL="61958" marR="61958" marT="30979" marB="30979"/>
                </a:tc>
                <a:tc>
                  <a:txBody>
                    <a:bodyPr/>
                    <a:lstStyle/>
                    <a:p>
                      <a:r>
                        <a:rPr lang="nb-NO" sz="1200"/>
                        <a:t>2,1</a:t>
                      </a:r>
                    </a:p>
                  </a:txBody>
                  <a:tcPr marL="61958" marR="61958" marT="30979" marB="30979"/>
                </a:tc>
                <a:extLst>
                  <a:ext uri="{0D108BD9-81ED-4DB2-BD59-A6C34878D82A}">
                    <a16:rowId xmlns:a16="http://schemas.microsoft.com/office/drawing/2014/main" val="10004"/>
                  </a:ext>
                </a:extLst>
              </a:tr>
              <a:tr h="565536">
                <a:tc>
                  <a:txBody>
                    <a:bodyPr/>
                    <a:lstStyle/>
                    <a:p>
                      <a:r>
                        <a:rPr lang="nb-NO" sz="1200"/>
                        <a:t>Beiarn*</a:t>
                      </a:r>
                    </a:p>
                  </a:txBody>
                  <a:tcPr marL="61958" marR="61958" marT="30979" marB="309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Yrkesaktive/ pensjonister</a:t>
                      </a:r>
                    </a:p>
                  </a:txBody>
                  <a:tcPr marL="61958" marR="61958" marT="30979" marB="30979"/>
                </a:tc>
                <a:tc>
                  <a:txBody>
                    <a:bodyPr/>
                    <a:lstStyle/>
                    <a:p>
                      <a:endParaRPr lang="nb-NO" sz="1200" dirty="0"/>
                    </a:p>
                  </a:txBody>
                  <a:tcPr marL="61958" marR="61958" marT="30979" marB="30979"/>
                </a:tc>
                <a:tc>
                  <a:txBody>
                    <a:bodyPr/>
                    <a:lstStyle/>
                    <a:p>
                      <a:r>
                        <a:rPr lang="nb-NO" sz="1200"/>
                        <a:t>1,9</a:t>
                      </a:r>
                    </a:p>
                  </a:txBody>
                  <a:tcPr marL="61958" marR="61958" marT="30979" marB="30979"/>
                </a:tc>
                <a:tc>
                  <a:txBody>
                    <a:bodyPr/>
                    <a:lstStyle/>
                    <a:p>
                      <a:r>
                        <a:rPr lang="nb-NO" sz="1200"/>
                        <a:t>1,6</a:t>
                      </a:r>
                    </a:p>
                  </a:txBody>
                  <a:tcPr marL="61958" marR="61958" marT="30979" marB="30979"/>
                </a:tc>
                <a:tc>
                  <a:txBody>
                    <a:bodyPr/>
                    <a:lstStyle/>
                    <a:p>
                      <a:r>
                        <a:rPr lang="nb-NO" sz="1200"/>
                        <a:t>1,5</a:t>
                      </a:r>
                    </a:p>
                  </a:txBody>
                  <a:tcPr marL="61958" marR="61958" marT="30979" marB="30979"/>
                </a:tc>
                <a:tc>
                  <a:txBody>
                    <a:bodyPr/>
                    <a:lstStyle/>
                    <a:p>
                      <a:r>
                        <a:rPr lang="nb-NO" sz="1200"/>
                        <a:t>1,3</a:t>
                      </a:r>
                    </a:p>
                  </a:txBody>
                  <a:tcPr marL="61958" marR="61958" marT="30979" marB="30979"/>
                </a:tc>
                <a:tc>
                  <a:txBody>
                    <a:bodyPr/>
                    <a:lstStyle/>
                    <a:p>
                      <a:r>
                        <a:rPr lang="nb-NO" sz="1200"/>
                        <a:t>1,3</a:t>
                      </a:r>
                    </a:p>
                  </a:txBody>
                  <a:tcPr marL="61958" marR="61958" marT="30979" marB="30979"/>
                </a:tc>
                <a:extLst>
                  <a:ext uri="{0D108BD9-81ED-4DB2-BD59-A6C34878D82A}">
                    <a16:rowId xmlns:a16="http://schemas.microsoft.com/office/drawing/2014/main" val="10005"/>
                  </a:ext>
                </a:extLst>
              </a:tr>
              <a:tr h="382120">
                <a:tc>
                  <a:txBody>
                    <a:bodyPr/>
                    <a:lstStyle/>
                    <a:p>
                      <a:endParaRPr lang="nb-NO" sz="1200" dirty="0"/>
                    </a:p>
                  </a:txBody>
                  <a:tcPr marL="61958" marR="61958" marT="30979" marB="309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p>
                  </a:txBody>
                  <a:tcPr marL="61958" marR="61958" marT="30979" marB="30979"/>
                </a:tc>
                <a:tc>
                  <a:txBody>
                    <a:bodyPr/>
                    <a:lstStyle/>
                    <a:p>
                      <a:endParaRPr lang="nb-NO" sz="1200"/>
                    </a:p>
                  </a:txBody>
                  <a:tcPr marL="61958" marR="61958" marT="30979" marB="30979"/>
                </a:tc>
                <a:tc>
                  <a:txBody>
                    <a:bodyPr/>
                    <a:lstStyle/>
                    <a:p>
                      <a:endParaRPr lang="nb-NO" sz="1200"/>
                    </a:p>
                  </a:txBody>
                  <a:tcPr marL="61958" marR="61958" marT="30979" marB="30979"/>
                </a:tc>
                <a:tc>
                  <a:txBody>
                    <a:bodyPr/>
                    <a:lstStyle/>
                    <a:p>
                      <a:endParaRPr lang="nb-NO" sz="1200"/>
                    </a:p>
                  </a:txBody>
                  <a:tcPr marL="61958" marR="61958" marT="30979" marB="30979"/>
                </a:tc>
                <a:tc>
                  <a:txBody>
                    <a:bodyPr/>
                    <a:lstStyle/>
                    <a:p>
                      <a:endParaRPr lang="nb-NO" sz="1200"/>
                    </a:p>
                  </a:txBody>
                  <a:tcPr marL="61958" marR="61958" marT="30979" marB="30979"/>
                </a:tc>
                <a:tc>
                  <a:txBody>
                    <a:bodyPr/>
                    <a:lstStyle/>
                    <a:p>
                      <a:endParaRPr lang="nb-NO" sz="1200"/>
                    </a:p>
                  </a:txBody>
                  <a:tcPr marL="61958" marR="61958" marT="30979" marB="30979"/>
                </a:tc>
                <a:tc>
                  <a:txBody>
                    <a:bodyPr/>
                    <a:lstStyle/>
                    <a:p>
                      <a:endParaRPr lang="nb-NO" sz="1200" dirty="0"/>
                    </a:p>
                  </a:txBody>
                  <a:tcPr marL="61958" marR="61958" marT="30979" marB="3097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9352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9E5DC5C4-A186-482A-9BB8-6D9CBBEAD150}"/>
              </a:ext>
            </a:extLst>
          </p:cNvPr>
          <p:cNvSpPr>
            <a:spLocks noGrp="1"/>
          </p:cNvSpPr>
          <p:nvPr>
            <p:ph type="title"/>
          </p:nvPr>
        </p:nvSpPr>
        <p:spPr>
          <a:xfrm>
            <a:off x="833002" y="365125"/>
            <a:ext cx="10520702" cy="1325563"/>
          </a:xfrm>
        </p:spPr>
        <p:txBody>
          <a:bodyPr>
            <a:normAutofit/>
          </a:bodyPr>
          <a:lstStyle/>
          <a:p>
            <a:r>
              <a:rPr lang="nb-NO" sz="4400"/>
              <a:t>Hvordan vi jobber</a:t>
            </a:r>
          </a:p>
        </p:txBody>
      </p:sp>
      <p:graphicFrame>
        <p:nvGraphicFramePr>
          <p:cNvPr id="5" name="Plassholder for innhold 4">
            <a:extLst>
              <a:ext uri="{FF2B5EF4-FFF2-40B4-BE49-F238E27FC236}">
                <a16:creationId xmlns:a16="http://schemas.microsoft.com/office/drawing/2014/main" id="{CFD48925-EBEC-4F26-B150-5FA4D8BB63B5}"/>
              </a:ext>
            </a:extLst>
          </p:cNvPr>
          <p:cNvGraphicFramePr>
            <a:graphicFrameLocks noGrp="1"/>
          </p:cNvGraphicFramePr>
          <p:nvPr>
            <p:ph idx="1"/>
            <p:extLst>
              <p:ext uri="{D42A27DB-BD31-4B8C-83A1-F6EECF244321}">
                <p14:modId xmlns:p14="http://schemas.microsoft.com/office/powerpoint/2010/main" val="2735548434"/>
              </p:ext>
            </p:extLst>
          </p:nvPr>
        </p:nvGraphicFramePr>
        <p:xfrm>
          <a:off x="998289" y="1493241"/>
          <a:ext cx="10284903" cy="4707916"/>
        </p:xfrm>
        <a:graphic>
          <a:graphicData uri="http://schemas.openxmlformats.org/drawingml/2006/table">
            <a:tbl>
              <a:tblPr firstRow="1" firstCol="1" bandRow="1">
                <a:tableStyleId>{5C22544A-7EE6-4342-B048-85BDC9FD1C3A}</a:tableStyleId>
              </a:tblPr>
              <a:tblGrid>
                <a:gridCol w="4085772">
                  <a:extLst>
                    <a:ext uri="{9D8B030D-6E8A-4147-A177-3AD203B41FA5}">
                      <a16:colId xmlns:a16="http://schemas.microsoft.com/office/drawing/2014/main" val="3929047179"/>
                    </a:ext>
                  </a:extLst>
                </a:gridCol>
                <a:gridCol w="3594152">
                  <a:extLst>
                    <a:ext uri="{9D8B030D-6E8A-4147-A177-3AD203B41FA5}">
                      <a16:colId xmlns:a16="http://schemas.microsoft.com/office/drawing/2014/main" val="1764407587"/>
                    </a:ext>
                  </a:extLst>
                </a:gridCol>
                <a:gridCol w="2604979">
                  <a:extLst>
                    <a:ext uri="{9D8B030D-6E8A-4147-A177-3AD203B41FA5}">
                      <a16:colId xmlns:a16="http://schemas.microsoft.com/office/drawing/2014/main" val="1023036229"/>
                    </a:ext>
                  </a:extLst>
                </a:gridCol>
              </a:tblGrid>
              <a:tr h="4707916">
                <a:tc>
                  <a:txBody>
                    <a:bodyPr/>
                    <a:lstStyle/>
                    <a:p>
                      <a:pPr>
                        <a:lnSpc>
                          <a:spcPct val="107000"/>
                        </a:lnSpc>
                        <a:spcBef>
                          <a:spcPts val="300"/>
                        </a:spcBef>
                        <a:spcAft>
                          <a:spcPts val="300"/>
                        </a:spcAft>
                      </a:pPr>
                      <a:r>
                        <a:rPr lang="nb-NO" sz="1800" dirty="0">
                          <a:effectLst/>
                        </a:rPr>
                        <a:t>Faggruppesamlinger</a:t>
                      </a:r>
                      <a:br>
                        <a:rPr lang="nb-NO" sz="1200" dirty="0">
                          <a:effectLst/>
                        </a:rPr>
                      </a:br>
                      <a:endParaRPr lang="nb-NO" sz="1800" dirty="0">
                        <a:effectLst/>
                      </a:endParaRPr>
                    </a:p>
                    <a:p>
                      <a:pPr marL="342900" lvl="0" indent="-342900">
                        <a:lnSpc>
                          <a:spcPct val="107000"/>
                        </a:lnSpc>
                        <a:spcBef>
                          <a:spcPts val="300"/>
                        </a:spcBef>
                        <a:spcAft>
                          <a:spcPts val="300"/>
                        </a:spcAft>
                        <a:buFont typeface="+mj-lt"/>
                        <a:buAutoNum type="arabicPeriod"/>
                      </a:pPr>
                      <a:r>
                        <a:rPr lang="nb-NO" sz="1400" dirty="0">
                          <a:effectLst/>
                        </a:rPr>
                        <a:t>Demens /hukommelse team (kløveråsen)</a:t>
                      </a:r>
                      <a:endParaRPr lang="nb-NO" sz="1800" dirty="0">
                        <a:effectLst/>
                      </a:endParaRPr>
                    </a:p>
                    <a:p>
                      <a:pPr marL="342900" lvl="0" indent="-342900">
                        <a:lnSpc>
                          <a:spcPct val="107000"/>
                        </a:lnSpc>
                        <a:spcBef>
                          <a:spcPts val="300"/>
                        </a:spcBef>
                        <a:spcAft>
                          <a:spcPts val="300"/>
                        </a:spcAft>
                        <a:buFont typeface="+mj-lt"/>
                        <a:buAutoNum type="arabicPeriod"/>
                      </a:pPr>
                      <a:r>
                        <a:rPr lang="nb-NO" sz="1400" dirty="0">
                          <a:effectLst/>
                        </a:rPr>
                        <a:t>Psykisk helse og rus</a:t>
                      </a:r>
                      <a:endParaRPr lang="nb-NO" sz="1800" dirty="0">
                        <a:effectLst/>
                      </a:endParaRPr>
                    </a:p>
                    <a:p>
                      <a:pPr marL="342900" lvl="0" indent="-342900">
                        <a:lnSpc>
                          <a:spcPct val="107000"/>
                        </a:lnSpc>
                        <a:spcBef>
                          <a:spcPts val="300"/>
                        </a:spcBef>
                        <a:spcAft>
                          <a:spcPts val="300"/>
                        </a:spcAft>
                        <a:buFont typeface="+mj-lt"/>
                        <a:buAutoNum type="arabicPeriod"/>
                      </a:pPr>
                      <a:r>
                        <a:rPr lang="nb-NO" sz="1400" dirty="0">
                          <a:effectLst/>
                        </a:rPr>
                        <a:t>Lindrende behandling</a:t>
                      </a:r>
                      <a:endParaRPr lang="nb-NO" sz="1800" dirty="0">
                        <a:effectLst/>
                      </a:endParaRPr>
                    </a:p>
                    <a:p>
                      <a:pPr marL="342900" lvl="0" indent="-342900">
                        <a:lnSpc>
                          <a:spcPct val="107000"/>
                        </a:lnSpc>
                        <a:spcBef>
                          <a:spcPts val="300"/>
                        </a:spcBef>
                        <a:spcAft>
                          <a:spcPts val="300"/>
                        </a:spcAft>
                        <a:buFont typeface="+mj-lt"/>
                        <a:buAutoNum type="arabicPeriod"/>
                      </a:pPr>
                      <a:r>
                        <a:rPr lang="nb-NO" sz="1400" dirty="0">
                          <a:effectLst/>
                        </a:rPr>
                        <a:t>Legemiddelhåndtering</a:t>
                      </a:r>
                      <a:endParaRPr lang="nb-NO" sz="1800" dirty="0">
                        <a:effectLst/>
                      </a:endParaRPr>
                    </a:p>
                    <a:p>
                      <a:pPr marL="342900" lvl="0" indent="-342900">
                        <a:lnSpc>
                          <a:spcPct val="107000"/>
                        </a:lnSpc>
                        <a:spcBef>
                          <a:spcPts val="300"/>
                        </a:spcBef>
                        <a:spcAft>
                          <a:spcPts val="300"/>
                        </a:spcAft>
                        <a:buFont typeface="+mj-lt"/>
                        <a:buAutoNum type="arabicPeriod"/>
                      </a:pPr>
                      <a:r>
                        <a:rPr lang="nb-NO" sz="1400" dirty="0">
                          <a:effectLst/>
                        </a:rPr>
                        <a:t>KAD</a:t>
                      </a:r>
                      <a:endParaRPr lang="nb-NO" sz="1800" dirty="0">
                        <a:effectLst/>
                      </a:endParaRPr>
                    </a:p>
                    <a:p>
                      <a:pPr marL="457200">
                        <a:lnSpc>
                          <a:spcPct val="107000"/>
                        </a:lnSpc>
                        <a:spcBef>
                          <a:spcPts val="300"/>
                        </a:spcBef>
                        <a:spcAft>
                          <a:spcPts val="300"/>
                        </a:spcAft>
                      </a:pPr>
                      <a:r>
                        <a:rPr lang="nb-NO" sz="1400" dirty="0">
                          <a:effectLst/>
                        </a:rPr>
                        <a:t> </a:t>
                      </a:r>
                      <a:endParaRPr lang="nb-NO" sz="1800" dirty="0">
                        <a:effectLst/>
                      </a:endParaRPr>
                    </a:p>
                    <a:p>
                      <a:pPr marL="342900" lvl="0" indent="-342900">
                        <a:lnSpc>
                          <a:spcPct val="107000"/>
                        </a:lnSpc>
                        <a:spcBef>
                          <a:spcPts val="300"/>
                        </a:spcBef>
                        <a:spcAft>
                          <a:spcPts val="300"/>
                        </a:spcAft>
                        <a:buFont typeface="+mj-lt"/>
                        <a:buAutoNum type="arabicPeriod"/>
                      </a:pPr>
                      <a:r>
                        <a:rPr lang="nb-NO" sz="1400" dirty="0">
                          <a:effectLst/>
                        </a:rPr>
                        <a:t>Tildeling saksbehandling, koordinerende enhet og helhetlig pasientforløp.</a:t>
                      </a:r>
                      <a:endParaRPr lang="nb-NO" sz="1800" dirty="0">
                        <a:effectLst/>
                      </a:endParaRPr>
                    </a:p>
                    <a:p>
                      <a:pPr marL="342900" lvl="0" indent="-342900">
                        <a:lnSpc>
                          <a:spcPct val="107000"/>
                        </a:lnSpc>
                        <a:spcBef>
                          <a:spcPts val="300"/>
                        </a:spcBef>
                        <a:spcAft>
                          <a:spcPts val="300"/>
                        </a:spcAft>
                        <a:buFont typeface="+mj-lt"/>
                        <a:buAutoNum type="arabicPeriod"/>
                      </a:pPr>
                      <a:r>
                        <a:rPr lang="nb-NO" sz="1400" dirty="0">
                          <a:effectLst/>
                        </a:rPr>
                        <a:t>Smittevern</a:t>
                      </a:r>
                      <a:endParaRPr lang="nb-NO" sz="1800" dirty="0">
                        <a:effectLst/>
                      </a:endParaRPr>
                    </a:p>
                    <a:p>
                      <a:pPr marL="342900" lvl="0" indent="-342900">
                        <a:lnSpc>
                          <a:spcPct val="107000"/>
                        </a:lnSpc>
                        <a:spcBef>
                          <a:spcPts val="300"/>
                        </a:spcBef>
                        <a:spcAft>
                          <a:spcPts val="300"/>
                        </a:spcAft>
                        <a:buFont typeface="+mj-lt"/>
                        <a:buAutoNum type="arabicPeriod"/>
                      </a:pPr>
                      <a:r>
                        <a:rPr lang="nb-NO" sz="1400" dirty="0">
                          <a:effectLst/>
                        </a:rPr>
                        <a:t>Veldferdsteknologi</a:t>
                      </a:r>
                      <a:endParaRPr lang="nb-NO" sz="1800" dirty="0">
                        <a:effectLst/>
                      </a:endParaRPr>
                    </a:p>
                    <a:p>
                      <a:pPr marL="342900" lvl="0" indent="-342900">
                        <a:lnSpc>
                          <a:spcPct val="107000"/>
                        </a:lnSpc>
                        <a:spcBef>
                          <a:spcPts val="300"/>
                        </a:spcBef>
                        <a:spcAft>
                          <a:spcPts val="300"/>
                        </a:spcAft>
                        <a:buFont typeface="+mj-lt"/>
                        <a:buAutoNum type="arabicPeriod"/>
                      </a:pPr>
                      <a:r>
                        <a:rPr lang="nb-NO" sz="1400" dirty="0">
                          <a:effectLst/>
                        </a:rPr>
                        <a:t>Pasientsikkerhet</a:t>
                      </a:r>
                      <a:endParaRPr lang="nb-NO" sz="1800" dirty="0">
                        <a:effectLst/>
                      </a:endParaRPr>
                    </a:p>
                    <a:p>
                      <a:pPr>
                        <a:lnSpc>
                          <a:spcPct val="107000"/>
                        </a:lnSpc>
                        <a:spcAft>
                          <a:spcPts val="0"/>
                        </a:spcAft>
                      </a:pPr>
                      <a:r>
                        <a:rPr lang="nb-NO" sz="1800" dirty="0">
                          <a:effectLst/>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026" marR="61026" marT="0" marB="0">
                    <a:solidFill>
                      <a:srgbClr val="00B050"/>
                    </a:solidFill>
                  </a:tcPr>
                </a:tc>
                <a:tc>
                  <a:txBody>
                    <a:bodyPr/>
                    <a:lstStyle/>
                    <a:p>
                      <a:pPr>
                        <a:lnSpc>
                          <a:spcPct val="107000"/>
                        </a:lnSpc>
                        <a:spcAft>
                          <a:spcPts val="0"/>
                        </a:spcAft>
                      </a:pPr>
                      <a:r>
                        <a:rPr lang="nb-NO" sz="1800" dirty="0">
                          <a:effectLst/>
                        </a:rPr>
                        <a:t>Kvalitetsgruppe samlinger.</a:t>
                      </a:r>
                    </a:p>
                    <a:p>
                      <a:pPr>
                        <a:lnSpc>
                          <a:spcPct val="107000"/>
                        </a:lnSpc>
                        <a:spcAft>
                          <a:spcPts val="0"/>
                        </a:spcAft>
                      </a:pPr>
                      <a:r>
                        <a:rPr lang="nb-NO" sz="1800" dirty="0">
                          <a:effectLst/>
                        </a:rPr>
                        <a:t> </a:t>
                      </a:r>
                    </a:p>
                    <a:p>
                      <a:pPr>
                        <a:lnSpc>
                          <a:spcPct val="107000"/>
                        </a:lnSpc>
                        <a:spcAft>
                          <a:spcPts val="0"/>
                        </a:spcAft>
                      </a:pPr>
                      <a:r>
                        <a:rPr lang="nb-NO" sz="1800" dirty="0">
                          <a:effectLst/>
                        </a:rPr>
                        <a:t>21-22 April. (samling 1)</a:t>
                      </a:r>
                    </a:p>
                    <a:p>
                      <a:pPr>
                        <a:lnSpc>
                          <a:spcPct val="107000"/>
                        </a:lnSpc>
                        <a:spcAft>
                          <a:spcPts val="0"/>
                        </a:spcAft>
                      </a:pPr>
                      <a:r>
                        <a:rPr lang="nb-NO" sz="1800" dirty="0">
                          <a:effectLst/>
                        </a:rPr>
                        <a:t> </a:t>
                      </a:r>
                    </a:p>
                    <a:p>
                      <a:pPr>
                        <a:lnSpc>
                          <a:spcPct val="107000"/>
                        </a:lnSpc>
                        <a:spcAft>
                          <a:spcPts val="0"/>
                        </a:spcAft>
                      </a:pPr>
                      <a:r>
                        <a:rPr lang="nb-NO" sz="1800" dirty="0">
                          <a:effectLst/>
                        </a:rPr>
                        <a:t> </a:t>
                      </a:r>
                    </a:p>
                    <a:p>
                      <a:pPr>
                        <a:lnSpc>
                          <a:spcPct val="107000"/>
                        </a:lnSpc>
                        <a:spcAft>
                          <a:spcPts val="0"/>
                        </a:spcAft>
                      </a:pPr>
                      <a:r>
                        <a:rPr lang="nb-NO" sz="1800" dirty="0">
                          <a:effectLst/>
                        </a:rPr>
                        <a:t> </a:t>
                      </a:r>
                    </a:p>
                    <a:p>
                      <a:pPr>
                        <a:lnSpc>
                          <a:spcPct val="107000"/>
                        </a:lnSpc>
                        <a:spcAft>
                          <a:spcPts val="0"/>
                        </a:spcAft>
                      </a:pPr>
                      <a:r>
                        <a:rPr lang="nb-NO" sz="1800" dirty="0">
                          <a:effectLst/>
                        </a:rPr>
                        <a:t>17-18 November. (samling 2)</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026" marR="61026" marT="0" marB="0">
                    <a:solidFill>
                      <a:schemeClr val="accent4">
                        <a:lumMod val="75000"/>
                      </a:schemeClr>
                    </a:solidFill>
                  </a:tcPr>
                </a:tc>
                <a:tc>
                  <a:txBody>
                    <a:bodyPr/>
                    <a:lstStyle/>
                    <a:p>
                      <a:pPr>
                        <a:lnSpc>
                          <a:spcPct val="107000"/>
                        </a:lnSpc>
                        <a:spcAft>
                          <a:spcPts val="0"/>
                        </a:spcAft>
                      </a:pPr>
                      <a:r>
                        <a:rPr lang="nb-NO" sz="1800" dirty="0">
                          <a:effectLst/>
                        </a:rPr>
                        <a:t> Styringsgruppe</a:t>
                      </a:r>
                    </a:p>
                    <a:p>
                      <a:pPr>
                        <a:lnSpc>
                          <a:spcPct val="107000"/>
                        </a:lnSpc>
                        <a:spcAft>
                          <a:spcPts val="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Består av kommunalledere</a:t>
                      </a:r>
                    </a:p>
                    <a:p>
                      <a:pPr>
                        <a:lnSpc>
                          <a:spcPct val="107000"/>
                        </a:lnSpc>
                        <a:spcAft>
                          <a:spcPts val="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2 årlige rapporter</a:t>
                      </a:r>
                    </a:p>
                  </a:txBody>
                  <a:tcPr marL="61026" marR="61026" marT="0" marB="0">
                    <a:solidFill>
                      <a:srgbClr val="FF0000"/>
                    </a:solidFill>
                  </a:tcPr>
                </a:tc>
                <a:extLst>
                  <a:ext uri="{0D108BD9-81ED-4DB2-BD59-A6C34878D82A}">
                    <a16:rowId xmlns:a16="http://schemas.microsoft.com/office/drawing/2014/main" val="2297391274"/>
                  </a:ext>
                </a:extLst>
              </a:tr>
            </a:tbl>
          </a:graphicData>
        </a:graphic>
      </p:graphicFrame>
      <p:pic>
        <p:nvPicPr>
          <p:cNvPr id="9" name="Plassholder for innhold 3">
            <a:extLst>
              <a:ext uri="{FF2B5EF4-FFF2-40B4-BE49-F238E27FC236}">
                <a16:creationId xmlns:a16="http://schemas.microsoft.com/office/drawing/2014/main" id="{F1699BC8-7DDE-4ACB-BC54-4087EF41B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319" y="365125"/>
            <a:ext cx="977643" cy="977643"/>
          </a:xfrm>
          <a:prstGeom prst="rect">
            <a:avLst/>
          </a:prstGeom>
        </p:spPr>
      </p:pic>
    </p:spTree>
    <p:extLst>
      <p:ext uri="{BB962C8B-B14F-4D97-AF65-F5344CB8AC3E}">
        <p14:creationId xmlns:p14="http://schemas.microsoft.com/office/powerpoint/2010/main" val="7265803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4B97489CEAFD4CB61B98401A8E2EE9" ma:contentTypeVersion="8" ma:contentTypeDescription="Opprett et nytt dokument." ma:contentTypeScope="" ma:versionID="5f124c698aa4169e95c9049b70767804">
  <xsd:schema xmlns:xsd="http://www.w3.org/2001/XMLSchema" xmlns:xs="http://www.w3.org/2001/XMLSchema" xmlns:p="http://schemas.microsoft.com/office/2006/metadata/properties" xmlns:ns3="9ee35df0-6794-4423-ae8f-95273d09ad52" targetNamespace="http://schemas.microsoft.com/office/2006/metadata/properties" ma:root="true" ma:fieldsID="77e3981c60bb028be84628b6552480cf" ns3:_="">
    <xsd:import namespace="9ee35df0-6794-4423-ae8f-95273d09ad5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35df0-6794-4423-ae8f-95273d09ad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420BC4-43BF-4CE6-970A-018EA63B1F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35df0-6794-4423-ae8f-95273d09ad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BC71D-1ECC-4700-AD9D-966810EB7EE1}">
  <ds:schemaRefs>
    <ds:schemaRef ds:uri="http://schemas.microsoft.com/sharepoint/v3/contenttype/forms"/>
  </ds:schemaRefs>
</ds:datastoreItem>
</file>

<file path=customXml/itemProps3.xml><?xml version="1.0" encoding="utf-8"?>
<ds:datastoreItem xmlns:ds="http://schemas.openxmlformats.org/officeDocument/2006/customXml" ds:itemID="{BCF39D94-3E78-43A8-97B3-A1D2F86FE289}">
  <ds:schemaRefs>
    <ds:schemaRef ds:uri="http://schemas.microsoft.com/office/2006/metadata/properties"/>
    <ds:schemaRef ds:uri="http://purl.org/dc/terms/"/>
    <ds:schemaRef ds:uri="http://schemas.openxmlformats.org/package/2006/metadata/core-properties"/>
    <ds:schemaRef ds:uri="9ee35df0-6794-4423-ae8f-95273d09ad52"/>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Widescreen</PresentationFormat>
  <Paragraphs>149</Paragraphs>
  <Slides>13</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13</vt:i4>
      </vt:variant>
    </vt:vector>
  </HeadingPairs>
  <TitlesOfParts>
    <vt:vector size="17" baseType="lpstr">
      <vt:lpstr>Arial</vt:lpstr>
      <vt:lpstr>Calibri</vt:lpstr>
      <vt:lpstr>Calibri Light</vt:lpstr>
      <vt:lpstr>Office-tema</vt:lpstr>
      <vt:lpstr>PowerPoint-presentasjon</vt:lpstr>
      <vt:lpstr>Litt om meg</vt:lpstr>
      <vt:lpstr>Hva gjør Digipro-helse?</vt:lpstr>
      <vt:lpstr>Behovsstyrt utvikling</vt:lpstr>
      <vt:lpstr>Samarbeidet Digipro-helse</vt:lpstr>
      <vt:lpstr>«Kjedelig» fakta</vt:lpstr>
      <vt:lpstr>Hvorfor  velferdsteknologi Kilde SSB.</vt:lpstr>
      <vt:lpstr>Bærekraftsbrøk – foretaksområder i Helse Nord 2018-2040</vt:lpstr>
      <vt:lpstr>Hvordan vi jobber</vt:lpstr>
      <vt:lpstr>PowerPoint-presentasjon</vt:lpstr>
      <vt:lpstr>Hva inneholder Digipro-helse?</vt:lpstr>
      <vt:lpstr>Digipro-helse</vt:lpstr>
      <vt:lpstr>Dere når meg på: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ørjan kristensen</dc:creator>
  <cp:lastModifiedBy>ørjan kristensen</cp:lastModifiedBy>
  <cp:revision>1</cp:revision>
  <dcterms:created xsi:type="dcterms:W3CDTF">2019-11-06T11:12:13Z</dcterms:created>
  <dcterms:modified xsi:type="dcterms:W3CDTF">2019-11-06T11:12:22Z</dcterms:modified>
</cp:coreProperties>
</file>