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sldIdLst>
    <p:sldId id="256" r:id="rId2"/>
    <p:sldId id="302" r:id="rId3"/>
    <p:sldId id="288" r:id="rId4"/>
    <p:sldId id="304" r:id="rId5"/>
    <p:sldId id="300" r:id="rId6"/>
    <p:sldId id="298" r:id="rId7"/>
    <p:sldId id="282" r:id="rId8"/>
    <p:sldId id="305" r:id="rId9"/>
    <p:sldId id="301" r:id="rId10"/>
    <p:sldId id="299" r:id="rId11"/>
    <p:sldId id="296" r:id="rId12"/>
    <p:sldId id="30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E7F08-2DD3-4C7B-8221-368EFEE18CA8}" v="52" dt="2019-05-20T12:27:16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rjan Kristensen" userId="f4a56457-1615-48bb-b59c-0d37462033e1" providerId="ADAL" clId="{333E7F08-2DD3-4C7B-8221-368EFEE18CA8}"/>
    <pc:docChg chg="undo custSel mod addSld delSld modSld">
      <pc:chgData name="Ørjan Kristensen" userId="f4a56457-1615-48bb-b59c-0d37462033e1" providerId="ADAL" clId="{333E7F08-2DD3-4C7B-8221-368EFEE18CA8}" dt="2019-05-20T12:27:25.632" v="935" actId="26606"/>
      <pc:docMkLst>
        <pc:docMk/>
      </pc:docMkLst>
      <pc:sldChg chg="addSp modSp">
        <pc:chgData name="Ørjan Kristensen" userId="f4a56457-1615-48bb-b59c-0d37462033e1" providerId="ADAL" clId="{333E7F08-2DD3-4C7B-8221-368EFEE18CA8}" dt="2019-05-20T11:52:46.294" v="916" actId="1076"/>
        <pc:sldMkLst>
          <pc:docMk/>
          <pc:sldMk cId="2269015557" sldId="256"/>
        </pc:sldMkLst>
        <pc:spChg chg="mod">
          <ac:chgData name="Ørjan Kristensen" userId="f4a56457-1615-48bb-b59c-0d37462033e1" providerId="ADAL" clId="{333E7F08-2DD3-4C7B-8221-368EFEE18CA8}" dt="2019-05-19T21:35:18.470" v="156" actId="113"/>
          <ac:spMkLst>
            <pc:docMk/>
            <pc:sldMk cId="2269015557" sldId="256"/>
            <ac:spMk id="2" creationId="{00000000-0000-0000-0000-000000000000}"/>
          </ac:spMkLst>
        </pc:spChg>
        <pc:spChg chg="mod">
          <ac:chgData name="Ørjan Kristensen" userId="f4a56457-1615-48bb-b59c-0d37462033e1" providerId="ADAL" clId="{333E7F08-2DD3-4C7B-8221-368EFEE18CA8}" dt="2019-05-19T21:35:12.738" v="155" actId="403"/>
          <ac:spMkLst>
            <pc:docMk/>
            <pc:sldMk cId="2269015557" sldId="256"/>
            <ac:spMk id="3" creationId="{00000000-0000-0000-0000-000000000000}"/>
          </ac:spMkLst>
        </pc:spChg>
        <pc:picChg chg="add mod">
          <ac:chgData name="Ørjan Kristensen" userId="f4a56457-1615-48bb-b59c-0d37462033e1" providerId="ADAL" clId="{333E7F08-2DD3-4C7B-8221-368EFEE18CA8}" dt="2019-05-20T11:52:46.294" v="916" actId="1076"/>
          <ac:picMkLst>
            <pc:docMk/>
            <pc:sldMk cId="2269015557" sldId="256"/>
            <ac:picMk id="6" creationId="{DC8F1799-663F-4421-9F0B-03F2178F6DED}"/>
          </ac:picMkLst>
        </pc:picChg>
      </pc:sldChg>
      <pc:sldChg chg="modSp">
        <pc:chgData name="Ørjan Kristensen" userId="f4a56457-1615-48bb-b59c-0d37462033e1" providerId="ADAL" clId="{333E7F08-2DD3-4C7B-8221-368EFEE18CA8}" dt="2019-05-20T05:43:02.751" v="315" actId="27636"/>
        <pc:sldMkLst>
          <pc:docMk/>
          <pc:sldMk cId="3324559477" sldId="282"/>
        </pc:sldMkLst>
        <pc:spChg chg="mod">
          <ac:chgData name="Ørjan Kristensen" userId="f4a56457-1615-48bb-b59c-0d37462033e1" providerId="ADAL" clId="{333E7F08-2DD3-4C7B-8221-368EFEE18CA8}" dt="2019-05-20T05:43:02.751" v="315" actId="27636"/>
          <ac:spMkLst>
            <pc:docMk/>
            <pc:sldMk cId="3324559477" sldId="282"/>
            <ac:spMk id="3" creationId="{00000000-0000-0000-0000-000000000000}"/>
          </ac:spMkLst>
        </pc:spChg>
      </pc:sldChg>
      <pc:sldChg chg="addSp delSp modSp add modAnim">
        <pc:chgData name="Ørjan Kristensen" userId="f4a56457-1615-48bb-b59c-0d37462033e1" providerId="ADAL" clId="{333E7F08-2DD3-4C7B-8221-368EFEE18CA8}" dt="2019-05-20T09:50:45.022" v="840"/>
        <pc:sldMkLst>
          <pc:docMk/>
          <pc:sldMk cId="1293527130" sldId="288"/>
        </pc:sldMkLst>
        <pc:spChg chg="mod">
          <ac:chgData name="Ørjan Kristensen" userId="f4a56457-1615-48bb-b59c-0d37462033e1" providerId="ADAL" clId="{333E7F08-2DD3-4C7B-8221-368EFEE18CA8}" dt="2019-05-20T09:37:05.476" v="729" actId="3062"/>
          <ac:spMkLst>
            <pc:docMk/>
            <pc:sldMk cId="1293527130" sldId="288"/>
            <ac:spMk id="2" creationId="{00000000-0000-0000-0000-000000000000}"/>
          </ac:spMkLst>
        </pc:spChg>
        <pc:spChg chg="add del mod">
          <ac:chgData name="Ørjan Kristensen" userId="f4a56457-1615-48bb-b59c-0d37462033e1" providerId="ADAL" clId="{333E7F08-2DD3-4C7B-8221-368EFEE18CA8}" dt="2019-05-20T09:36:10.862" v="719"/>
          <ac:spMkLst>
            <pc:docMk/>
            <pc:sldMk cId="1293527130" sldId="288"/>
            <ac:spMk id="3" creationId="{AEA3DD91-7AFB-43CB-81F3-2F77108D2AB5}"/>
          </ac:spMkLst>
        </pc:spChg>
        <pc:spChg chg="add mod">
          <ac:chgData name="Ørjan Kristensen" userId="f4a56457-1615-48bb-b59c-0d37462033e1" providerId="ADAL" clId="{333E7F08-2DD3-4C7B-8221-368EFEE18CA8}" dt="2019-05-20T09:36:46.716" v="728" actId="1076"/>
          <ac:spMkLst>
            <pc:docMk/>
            <pc:sldMk cId="1293527130" sldId="288"/>
            <ac:spMk id="4" creationId="{04DC49FB-6C51-45CE-A0B6-7A42BFC3FC99}"/>
          </ac:spMkLst>
        </pc:spChg>
        <pc:spChg chg="mod">
          <ac:chgData name="Ørjan Kristensen" userId="f4a56457-1615-48bb-b59c-0d37462033e1" providerId="ADAL" clId="{333E7F08-2DD3-4C7B-8221-368EFEE18CA8}" dt="2019-05-20T09:40:23.663" v="805" actId="20577"/>
          <ac:spMkLst>
            <pc:docMk/>
            <pc:sldMk cId="1293527130" sldId="288"/>
            <ac:spMk id="7" creationId="{00000000-0000-0000-0000-000000000000}"/>
          </ac:spMkLst>
        </pc:spChg>
        <pc:spChg chg="add mod">
          <ac:chgData name="Ørjan Kristensen" userId="f4a56457-1615-48bb-b59c-0d37462033e1" providerId="ADAL" clId="{333E7F08-2DD3-4C7B-8221-368EFEE18CA8}" dt="2019-05-20T09:37:36.498" v="757" actId="313"/>
          <ac:spMkLst>
            <pc:docMk/>
            <pc:sldMk cId="1293527130" sldId="288"/>
            <ac:spMk id="17" creationId="{1A7409FB-790C-4077-A5D1-3E6E2DE5AE6F}"/>
          </ac:spMkLst>
        </pc:spChg>
        <pc:spChg chg="add mod">
          <ac:chgData name="Ørjan Kristensen" userId="f4a56457-1615-48bb-b59c-0d37462033e1" providerId="ADAL" clId="{333E7F08-2DD3-4C7B-8221-368EFEE18CA8}" dt="2019-05-20T09:40:13.284" v="804" actId="20577"/>
          <ac:spMkLst>
            <pc:docMk/>
            <pc:sldMk cId="1293527130" sldId="288"/>
            <ac:spMk id="18" creationId="{E080B92B-E516-4EEF-BEE7-1F03195D6A15}"/>
          </ac:spMkLst>
        </pc:spChg>
        <pc:spChg chg="add mod">
          <ac:chgData name="Ørjan Kristensen" userId="f4a56457-1615-48bb-b59c-0d37462033e1" providerId="ADAL" clId="{333E7F08-2DD3-4C7B-8221-368EFEE18CA8}" dt="2019-05-20T09:50:33.399" v="839" actId="1076"/>
          <ac:spMkLst>
            <pc:docMk/>
            <pc:sldMk cId="1293527130" sldId="288"/>
            <ac:spMk id="19" creationId="{8B3959FA-DCA5-4793-8A79-688B4A72D8FB}"/>
          </ac:spMkLst>
        </pc:spChg>
        <pc:graphicFrameChg chg="modGraphic">
          <ac:chgData name="Ørjan Kristensen" userId="f4a56457-1615-48bb-b59c-0d37462033e1" providerId="ADAL" clId="{333E7F08-2DD3-4C7B-8221-368EFEE18CA8}" dt="2019-05-20T09:50:10.318" v="833" actId="14734"/>
          <ac:graphicFrameMkLst>
            <pc:docMk/>
            <pc:sldMk cId="1293527130" sldId="288"/>
            <ac:graphicFrameMk id="5" creationId="{00000000-0000-0000-0000-000000000000}"/>
          </ac:graphicFrameMkLst>
        </pc:graphicFrameChg>
        <pc:picChg chg="add">
          <ac:chgData name="Ørjan Kristensen" userId="f4a56457-1615-48bb-b59c-0d37462033e1" providerId="ADAL" clId="{333E7F08-2DD3-4C7B-8221-368EFEE18CA8}" dt="2019-05-20T09:34:39.335" v="660"/>
          <ac:picMkLst>
            <pc:docMk/>
            <pc:sldMk cId="1293527130" sldId="288"/>
            <ac:picMk id="6" creationId="{E1A2B533-8BEE-4AC8-9DC0-3004DDD52814}"/>
          </ac:picMkLst>
        </pc:picChg>
        <pc:picChg chg="del">
          <ac:chgData name="Ørjan Kristensen" userId="f4a56457-1615-48bb-b59c-0d37462033e1" providerId="ADAL" clId="{333E7F08-2DD3-4C7B-8221-368EFEE18CA8}" dt="2019-05-20T09:34:25.664" v="658" actId="478"/>
          <ac:picMkLst>
            <pc:docMk/>
            <pc:sldMk cId="1293527130" sldId="288"/>
            <ac:picMk id="8" creationId="{00000000-0000-0000-0000-000000000000}"/>
          </ac:picMkLst>
        </pc:picChg>
        <pc:picChg chg="add">
          <ac:chgData name="Ørjan Kristensen" userId="f4a56457-1615-48bb-b59c-0d37462033e1" providerId="ADAL" clId="{333E7F08-2DD3-4C7B-8221-368EFEE18CA8}" dt="2019-05-20T09:34:39.335" v="660"/>
          <ac:picMkLst>
            <pc:docMk/>
            <pc:sldMk cId="1293527130" sldId="288"/>
            <ac:picMk id="9" creationId="{37C50A75-6BEC-4482-BE39-D6086F18EFF6}"/>
          </ac:picMkLst>
        </pc:picChg>
        <pc:picChg chg="add">
          <ac:chgData name="Ørjan Kristensen" userId="f4a56457-1615-48bb-b59c-0d37462033e1" providerId="ADAL" clId="{333E7F08-2DD3-4C7B-8221-368EFEE18CA8}" dt="2019-05-20T09:34:39.335" v="660"/>
          <ac:picMkLst>
            <pc:docMk/>
            <pc:sldMk cId="1293527130" sldId="288"/>
            <ac:picMk id="10" creationId="{DD80C5DF-17C5-42AC-B4B6-12E52FA960EE}"/>
          </ac:picMkLst>
        </pc:picChg>
        <pc:picChg chg="add del">
          <ac:chgData name="Ørjan Kristensen" userId="f4a56457-1615-48bb-b59c-0d37462033e1" providerId="ADAL" clId="{333E7F08-2DD3-4C7B-8221-368EFEE18CA8}" dt="2019-05-20T09:36:19.528" v="722"/>
          <ac:picMkLst>
            <pc:docMk/>
            <pc:sldMk cId="1293527130" sldId="288"/>
            <ac:picMk id="11" creationId="{E9D5A4DD-C590-4C98-9E60-68BBEEA2E2CD}"/>
          </ac:picMkLst>
        </pc:picChg>
        <pc:picChg chg="add del">
          <ac:chgData name="Ørjan Kristensen" userId="f4a56457-1615-48bb-b59c-0d37462033e1" providerId="ADAL" clId="{333E7F08-2DD3-4C7B-8221-368EFEE18CA8}" dt="2019-05-20T09:36:19.528" v="722"/>
          <ac:picMkLst>
            <pc:docMk/>
            <pc:sldMk cId="1293527130" sldId="288"/>
            <ac:picMk id="12" creationId="{292B9E98-FC29-4C2F-A53E-C3CF47A04224}"/>
          </ac:picMkLst>
        </pc:picChg>
        <pc:picChg chg="add del">
          <ac:chgData name="Ørjan Kristensen" userId="f4a56457-1615-48bb-b59c-0d37462033e1" providerId="ADAL" clId="{333E7F08-2DD3-4C7B-8221-368EFEE18CA8}" dt="2019-05-20T09:36:19.528" v="722"/>
          <ac:picMkLst>
            <pc:docMk/>
            <pc:sldMk cId="1293527130" sldId="288"/>
            <ac:picMk id="13" creationId="{2C5F0350-B62E-4E65-9E39-79064880C6EF}"/>
          </ac:picMkLst>
        </pc:picChg>
        <pc:picChg chg="add del">
          <ac:chgData name="Ørjan Kristensen" userId="f4a56457-1615-48bb-b59c-0d37462033e1" providerId="ADAL" clId="{333E7F08-2DD3-4C7B-8221-368EFEE18CA8}" dt="2019-05-20T09:36:25.098" v="724"/>
          <ac:picMkLst>
            <pc:docMk/>
            <pc:sldMk cId="1293527130" sldId="288"/>
            <ac:picMk id="14" creationId="{1CED7DD2-818A-4162-A805-3F88C30A6EEC}"/>
          </ac:picMkLst>
        </pc:picChg>
        <pc:picChg chg="add del">
          <ac:chgData name="Ørjan Kristensen" userId="f4a56457-1615-48bb-b59c-0d37462033e1" providerId="ADAL" clId="{333E7F08-2DD3-4C7B-8221-368EFEE18CA8}" dt="2019-05-20T09:36:25.098" v="724"/>
          <ac:picMkLst>
            <pc:docMk/>
            <pc:sldMk cId="1293527130" sldId="288"/>
            <ac:picMk id="15" creationId="{2AB59BD8-323B-4BDC-93AD-D98048B1D68A}"/>
          </ac:picMkLst>
        </pc:picChg>
        <pc:picChg chg="add del">
          <ac:chgData name="Ørjan Kristensen" userId="f4a56457-1615-48bb-b59c-0d37462033e1" providerId="ADAL" clId="{333E7F08-2DD3-4C7B-8221-368EFEE18CA8}" dt="2019-05-20T09:36:25.098" v="724"/>
          <ac:picMkLst>
            <pc:docMk/>
            <pc:sldMk cId="1293527130" sldId="288"/>
            <ac:picMk id="16" creationId="{F782E15E-5850-47BA-8BF2-33C69ABFF073}"/>
          </ac:picMkLst>
        </pc:picChg>
      </pc:sldChg>
      <pc:sldChg chg="modSp modNotesTx">
        <pc:chgData name="Ørjan Kristensen" userId="f4a56457-1615-48bb-b59c-0d37462033e1" providerId="ADAL" clId="{333E7F08-2DD3-4C7B-8221-368EFEE18CA8}" dt="2019-05-20T11:50:32.470" v="910" actId="20577"/>
        <pc:sldMkLst>
          <pc:docMk/>
          <pc:sldMk cId="3280199820" sldId="296"/>
        </pc:sldMkLst>
        <pc:spChg chg="mod">
          <ac:chgData name="Ørjan Kristensen" userId="f4a56457-1615-48bb-b59c-0d37462033e1" providerId="ADAL" clId="{333E7F08-2DD3-4C7B-8221-368EFEE18CA8}" dt="2019-05-20T11:50:32.470" v="910" actId="20577"/>
          <ac:spMkLst>
            <pc:docMk/>
            <pc:sldMk cId="3280199820" sldId="296"/>
            <ac:spMk id="3" creationId="{93976E5C-2FD4-4E7D-B169-94D9D12EA968}"/>
          </ac:spMkLst>
        </pc:spChg>
      </pc:sldChg>
      <pc:sldChg chg="modSp">
        <pc:chgData name="Ørjan Kristensen" userId="f4a56457-1615-48bb-b59c-0d37462033e1" providerId="ADAL" clId="{333E7F08-2DD3-4C7B-8221-368EFEE18CA8}" dt="2019-05-20T05:42:02.198" v="309" actId="313"/>
        <pc:sldMkLst>
          <pc:docMk/>
          <pc:sldMk cId="4057841031" sldId="298"/>
        </pc:sldMkLst>
        <pc:spChg chg="mod">
          <ac:chgData name="Ørjan Kristensen" userId="f4a56457-1615-48bb-b59c-0d37462033e1" providerId="ADAL" clId="{333E7F08-2DD3-4C7B-8221-368EFEE18CA8}" dt="2019-05-20T05:42:02.198" v="309" actId="313"/>
          <ac:spMkLst>
            <pc:docMk/>
            <pc:sldMk cId="4057841031" sldId="298"/>
            <ac:spMk id="3" creationId="{55F84370-BFD3-4E22-9227-99ABBA5E0DB5}"/>
          </ac:spMkLst>
        </pc:spChg>
      </pc:sldChg>
      <pc:sldChg chg="modSp">
        <pc:chgData name="Ørjan Kristensen" userId="f4a56457-1615-48bb-b59c-0d37462033e1" providerId="ADAL" clId="{333E7F08-2DD3-4C7B-8221-368EFEE18CA8}" dt="2019-05-20T05:43:40.554" v="316" actId="1076"/>
        <pc:sldMkLst>
          <pc:docMk/>
          <pc:sldMk cId="774433943" sldId="299"/>
        </pc:sldMkLst>
        <pc:picChg chg="mod">
          <ac:chgData name="Ørjan Kristensen" userId="f4a56457-1615-48bb-b59c-0d37462033e1" providerId="ADAL" clId="{333E7F08-2DD3-4C7B-8221-368EFEE18CA8}" dt="2019-05-20T05:43:40.554" v="316" actId="1076"/>
          <ac:picMkLst>
            <pc:docMk/>
            <pc:sldMk cId="774433943" sldId="299"/>
            <ac:picMk id="8" creationId="{0991E6BD-7B84-405B-840B-F770A5BD1F8A}"/>
          </ac:picMkLst>
        </pc:picChg>
      </pc:sldChg>
      <pc:sldChg chg="modSp">
        <pc:chgData name="Ørjan Kristensen" userId="f4a56457-1615-48bb-b59c-0d37462033e1" providerId="ADAL" clId="{333E7F08-2DD3-4C7B-8221-368EFEE18CA8}" dt="2019-05-20T11:49:22.505" v="909" actId="20577"/>
        <pc:sldMkLst>
          <pc:docMk/>
          <pc:sldMk cId="1720552286" sldId="300"/>
        </pc:sldMkLst>
        <pc:spChg chg="mod">
          <ac:chgData name="Ørjan Kristensen" userId="f4a56457-1615-48bb-b59c-0d37462033e1" providerId="ADAL" clId="{333E7F08-2DD3-4C7B-8221-368EFEE18CA8}" dt="2019-05-20T11:49:22.505" v="909" actId="20577"/>
          <ac:spMkLst>
            <pc:docMk/>
            <pc:sldMk cId="1720552286" sldId="300"/>
            <ac:spMk id="13" creationId="{966FD838-55B8-45CD-A6B7-7EE8B280AB0F}"/>
          </ac:spMkLst>
        </pc:spChg>
      </pc:sldChg>
      <pc:sldChg chg="addSp delSp modSp">
        <pc:chgData name="Ørjan Kristensen" userId="f4a56457-1615-48bb-b59c-0d37462033e1" providerId="ADAL" clId="{333E7F08-2DD3-4C7B-8221-368EFEE18CA8}" dt="2019-05-19T21:34:50.684" v="146" actId="20577"/>
        <pc:sldMkLst>
          <pc:docMk/>
          <pc:sldMk cId="1252664850" sldId="302"/>
        </pc:sldMkLst>
        <pc:spChg chg="mod">
          <ac:chgData name="Ørjan Kristensen" userId="f4a56457-1615-48bb-b59c-0d37462033e1" providerId="ADAL" clId="{333E7F08-2DD3-4C7B-8221-368EFEE18CA8}" dt="2019-05-19T21:34:50.684" v="146" actId="20577"/>
          <ac:spMkLst>
            <pc:docMk/>
            <pc:sldMk cId="1252664850" sldId="302"/>
            <ac:spMk id="2" creationId="{AEA7C631-5BBF-4A1D-8BCB-9861ED39401B}"/>
          </ac:spMkLst>
        </pc:spChg>
        <pc:graphicFrameChg chg="mod">
          <ac:chgData name="Ørjan Kristensen" userId="f4a56457-1615-48bb-b59c-0d37462033e1" providerId="ADAL" clId="{333E7F08-2DD3-4C7B-8221-368EFEE18CA8}" dt="2019-05-19T21:33:41.090" v="145"/>
          <ac:graphicFrameMkLst>
            <pc:docMk/>
            <pc:sldMk cId="1252664850" sldId="302"/>
            <ac:graphicFrameMk id="16" creationId="{1AC781EE-8593-4C24-B2E5-9B0A08E13F91}"/>
          </ac:graphicFrameMkLst>
        </pc:graphicFrameChg>
        <pc:picChg chg="add del mod">
          <ac:chgData name="Ørjan Kristensen" userId="f4a56457-1615-48bb-b59c-0d37462033e1" providerId="ADAL" clId="{333E7F08-2DD3-4C7B-8221-368EFEE18CA8}" dt="2019-05-19T21:31:21.415" v="136" actId="478"/>
          <ac:picMkLst>
            <pc:docMk/>
            <pc:sldMk cId="1252664850" sldId="302"/>
            <ac:picMk id="24" creationId="{E16D7C11-A89C-4BC7-AB14-8965D6501B24}"/>
          </ac:picMkLst>
        </pc:picChg>
      </pc:sldChg>
      <pc:sldChg chg="addSp delSp modSp mod setClrOvrMap">
        <pc:chgData name="Ørjan Kristensen" userId="f4a56457-1615-48bb-b59c-0d37462033e1" providerId="ADAL" clId="{333E7F08-2DD3-4C7B-8221-368EFEE18CA8}" dt="2019-05-20T11:53:46.295" v="927" actId="26606"/>
        <pc:sldMkLst>
          <pc:docMk/>
          <pc:sldMk cId="1876964543" sldId="303"/>
        </pc:sldMkLst>
        <pc:spChg chg="mod">
          <ac:chgData name="Ørjan Kristensen" userId="f4a56457-1615-48bb-b59c-0d37462033e1" providerId="ADAL" clId="{333E7F08-2DD3-4C7B-8221-368EFEE18CA8}" dt="2019-05-20T11:53:46.295" v="927" actId="26606"/>
          <ac:spMkLst>
            <pc:docMk/>
            <pc:sldMk cId="1876964543" sldId="303"/>
            <ac:spMk id="2" creationId="{0CF7CBBB-A046-44AB-A300-71FDD76B3F19}"/>
          </ac:spMkLst>
        </pc:spChg>
        <pc:spChg chg="add del mod">
          <ac:chgData name="Ørjan Kristensen" userId="f4a56457-1615-48bb-b59c-0d37462033e1" providerId="ADAL" clId="{333E7F08-2DD3-4C7B-8221-368EFEE18CA8}" dt="2019-05-20T11:53:45.431" v="926" actId="478"/>
          <ac:spMkLst>
            <pc:docMk/>
            <pc:sldMk cId="1876964543" sldId="303"/>
            <ac:spMk id="7" creationId="{EA9D4038-87C5-47F0-B0F3-913D27B06AD3}"/>
          </ac:spMkLst>
        </pc:spChg>
        <pc:spChg chg="del">
          <ac:chgData name="Ørjan Kristensen" userId="f4a56457-1615-48bb-b59c-0d37462033e1" providerId="ADAL" clId="{333E7F08-2DD3-4C7B-8221-368EFEE18CA8}" dt="2019-05-20T11:52:59.637" v="917"/>
          <ac:spMkLst>
            <pc:docMk/>
            <pc:sldMk cId="1876964543" sldId="303"/>
            <ac:spMk id="19" creationId="{FF4D4758-90A3-4DAB-87DB-EE8AC7594411}"/>
          </ac:spMkLst>
        </pc:spChg>
        <pc:spChg chg="add del">
          <ac:chgData name="Ørjan Kristensen" userId="f4a56457-1615-48bb-b59c-0d37462033e1" providerId="ADAL" clId="{333E7F08-2DD3-4C7B-8221-368EFEE18CA8}" dt="2019-05-20T11:53:26.907" v="923" actId="26606"/>
          <ac:spMkLst>
            <pc:docMk/>
            <pc:sldMk cId="1876964543" sldId="303"/>
            <ac:spMk id="21" creationId="{BCC55ACC-A2F6-403C-A3A4-D59B3734D45F}"/>
          </ac:spMkLst>
        </pc:spChg>
        <pc:picChg chg="add del mod ord">
          <ac:chgData name="Ørjan Kristensen" userId="f4a56457-1615-48bb-b59c-0d37462033e1" providerId="ADAL" clId="{333E7F08-2DD3-4C7B-8221-368EFEE18CA8}" dt="2019-05-20T11:53:45.431" v="926" actId="478"/>
          <ac:picMkLst>
            <pc:docMk/>
            <pc:sldMk cId="1876964543" sldId="303"/>
            <ac:picMk id="9" creationId="{AA9AA7AE-560A-4A29-8DDD-EE1584ACD3B6}"/>
          </ac:picMkLst>
        </pc:picChg>
        <pc:picChg chg="mod ord">
          <ac:chgData name="Ørjan Kristensen" userId="f4a56457-1615-48bb-b59c-0d37462033e1" providerId="ADAL" clId="{333E7F08-2DD3-4C7B-8221-368EFEE18CA8}" dt="2019-05-20T11:53:46.295" v="927" actId="26606"/>
          <ac:picMkLst>
            <pc:docMk/>
            <pc:sldMk cId="1876964543" sldId="303"/>
            <ac:picMk id="11" creationId="{C881BBCD-624B-4CA3-9E0D-ADCB832C2B58}"/>
          </ac:picMkLst>
        </pc:picChg>
        <pc:picChg chg="add del">
          <ac:chgData name="Ørjan Kristensen" userId="f4a56457-1615-48bb-b59c-0d37462033e1" providerId="ADAL" clId="{333E7F08-2DD3-4C7B-8221-368EFEE18CA8}" dt="2019-05-20T11:53:46.295" v="927" actId="26606"/>
          <ac:picMkLst>
            <pc:docMk/>
            <pc:sldMk cId="1876964543" sldId="303"/>
            <ac:picMk id="16" creationId="{54DDEBDD-D8BD-41A6-8A0D-B00E3768B0F9}"/>
          </ac:picMkLst>
        </pc:picChg>
        <pc:picChg chg="add del">
          <ac:chgData name="Ørjan Kristensen" userId="f4a56457-1615-48bb-b59c-0d37462033e1" providerId="ADAL" clId="{333E7F08-2DD3-4C7B-8221-368EFEE18CA8}" dt="2019-05-20T11:53:46.295" v="927" actId="26606"/>
          <ac:picMkLst>
            <pc:docMk/>
            <pc:sldMk cId="1876964543" sldId="303"/>
            <ac:picMk id="18" creationId="{AA9AA7AE-560A-4A29-8DDD-EE1584ACD3B6}"/>
          </ac:picMkLst>
        </pc:picChg>
        <pc:picChg chg="add del">
          <ac:chgData name="Ørjan Kristensen" userId="f4a56457-1615-48bb-b59c-0d37462033e1" providerId="ADAL" clId="{333E7F08-2DD3-4C7B-8221-368EFEE18CA8}" dt="2019-05-20T11:53:46.295" v="927" actId="26606"/>
          <ac:picMkLst>
            <pc:docMk/>
            <pc:sldMk cId="1876964543" sldId="303"/>
            <ac:picMk id="24" creationId="{22901FED-4FC9-4ED5-8123-C98BCD1616BA}"/>
          </ac:picMkLst>
        </pc:picChg>
      </pc:sldChg>
      <pc:sldChg chg="addSp modSp add mod setBg">
        <pc:chgData name="Ørjan Kristensen" userId="f4a56457-1615-48bb-b59c-0d37462033e1" providerId="ADAL" clId="{333E7F08-2DD3-4C7B-8221-368EFEE18CA8}" dt="2019-05-20T05:48:12.660" v="648" actId="27636"/>
        <pc:sldMkLst>
          <pc:docMk/>
          <pc:sldMk cId="3907813479" sldId="304"/>
        </pc:sldMkLst>
        <pc:spChg chg="mod">
          <ac:chgData name="Ørjan Kristensen" userId="f4a56457-1615-48bb-b59c-0d37462033e1" providerId="ADAL" clId="{333E7F08-2DD3-4C7B-8221-368EFEE18CA8}" dt="2019-05-19T21:25:19.527" v="76" actId="26606"/>
          <ac:spMkLst>
            <pc:docMk/>
            <pc:sldMk cId="3907813479" sldId="304"/>
            <ac:spMk id="2" creationId="{3468889A-F607-420F-BA79-A57C61C82114}"/>
          </ac:spMkLst>
        </pc:spChg>
        <pc:spChg chg="mod">
          <ac:chgData name="Ørjan Kristensen" userId="f4a56457-1615-48bb-b59c-0d37462033e1" providerId="ADAL" clId="{333E7F08-2DD3-4C7B-8221-368EFEE18CA8}" dt="2019-05-20T05:48:12.660" v="648" actId="27636"/>
          <ac:spMkLst>
            <pc:docMk/>
            <pc:sldMk cId="3907813479" sldId="304"/>
            <ac:spMk id="3" creationId="{BE6456B5-CEB5-4D24-957D-BE62FF191431}"/>
          </ac:spMkLst>
        </pc:spChg>
        <pc:picChg chg="add">
          <ac:chgData name="Ørjan Kristensen" userId="f4a56457-1615-48bb-b59c-0d37462033e1" providerId="ADAL" clId="{333E7F08-2DD3-4C7B-8221-368EFEE18CA8}" dt="2019-05-19T21:19:06.629" v="42"/>
          <ac:picMkLst>
            <pc:docMk/>
            <pc:sldMk cId="3907813479" sldId="304"/>
            <ac:picMk id="4" creationId="{4EC18916-574A-4241-84D5-BD3F1379CF43}"/>
          </ac:picMkLst>
        </pc:picChg>
        <pc:picChg chg="add">
          <ac:chgData name="Ørjan Kristensen" userId="f4a56457-1615-48bb-b59c-0d37462033e1" providerId="ADAL" clId="{333E7F08-2DD3-4C7B-8221-368EFEE18CA8}" dt="2019-05-19T21:19:06.629" v="42"/>
          <ac:picMkLst>
            <pc:docMk/>
            <pc:sldMk cId="3907813479" sldId="304"/>
            <ac:picMk id="5" creationId="{2E4FD97E-4867-4ED7-A427-3E8A1E941B06}"/>
          </ac:picMkLst>
        </pc:picChg>
        <pc:picChg chg="add">
          <ac:chgData name="Ørjan Kristensen" userId="f4a56457-1615-48bb-b59c-0d37462033e1" providerId="ADAL" clId="{333E7F08-2DD3-4C7B-8221-368EFEE18CA8}" dt="2019-05-19T21:19:06.629" v="42"/>
          <ac:picMkLst>
            <pc:docMk/>
            <pc:sldMk cId="3907813479" sldId="304"/>
            <ac:picMk id="6" creationId="{BD694A70-BF2A-41E7-BA7A-27FBD255AC06}"/>
          </ac:picMkLst>
        </pc:picChg>
        <pc:picChg chg="add mod ord">
          <ac:chgData name="Ørjan Kristensen" userId="f4a56457-1615-48bb-b59c-0d37462033e1" providerId="ADAL" clId="{333E7F08-2DD3-4C7B-8221-368EFEE18CA8}" dt="2019-05-19T21:25:52.555" v="77"/>
          <ac:picMkLst>
            <pc:docMk/>
            <pc:sldMk cId="3907813479" sldId="304"/>
            <ac:picMk id="8" creationId="{57F1EF9E-CA45-453F-95CC-557A780C448B}"/>
          </ac:picMkLst>
        </pc:picChg>
        <pc:cxnChg chg="add">
          <ac:chgData name="Ørjan Kristensen" userId="f4a56457-1615-48bb-b59c-0d37462033e1" providerId="ADAL" clId="{333E7F08-2DD3-4C7B-8221-368EFEE18CA8}" dt="2019-05-19T21:25:19.527" v="76" actId="26606"/>
          <ac:cxnSpMkLst>
            <pc:docMk/>
            <pc:sldMk cId="3907813479" sldId="304"/>
            <ac:cxnSpMk id="13" creationId="{E4A809D5-3600-46D4-A466-67F2349A54FB}"/>
          </ac:cxnSpMkLst>
        </pc:cxnChg>
      </pc:sldChg>
      <pc:sldChg chg="modSp add del">
        <pc:chgData name="Ørjan Kristensen" userId="f4a56457-1615-48bb-b59c-0d37462033e1" providerId="ADAL" clId="{333E7F08-2DD3-4C7B-8221-368EFEE18CA8}" dt="2019-05-20T09:34:32.428" v="659" actId="2696"/>
        <pc:sldMkLst>
          <pc:docMk/>
          <pc:sldMk cId="968626290" sldId="305"/>
        </pc:sldMkLst>
        <pc:spChg chg="mod">
          <ac:chgData name="Ørjan Kristensen" userId="f4a56457-1615-48bb-b59c-0d37462033e1" providerId="ADAL" clId="{333E7F08-2DD3-4C7B-8221-368EFEE18CA8}" dt="2019-05-20T09:34:13.641" v="656" actId="20577"/>
          <ac:spMkLst>
            <pc:docMk/>
            <pc:sldMk cId="968626290" sldId="305"/>
            <ac:spMk id="2" creationId="{8C3D5F3E-F156-4FC3-83AD-83DD3C395001}"/>
          </ac:spMkLst>
        </pc:spChg>
      </pc:sldChg>
      <pc:sldChg chg="addSp delSp modSp add mod setBg">
        <pc:chgData name="Ørjan Kristensen" userId="f4a56457-1615-48bb-b59c-0d37462033e1" providerId="ADAL" clId="{333E7F08-2DD3-4C7B-8221-368EFEE18CA8}" dt="2019-05-20T12:27:25.632" v="935" actId="26606"/>
        <pc:sldMkLst>
          <pc:docMk/>
          <pc:sldMk cId="2740746451" sldId="305"/>
        </pc:sldMkLst>
        <pc:spChg chg="del">
          <ac:chgData name="Ørjan Kristensen" userId="f4a56457-1615-48bb-b59c-0d37462033e1" providerId="ADAL" clId="{333E7F08-2DD3-4C7B-8221-368EFEE18CA8}" dt="2019-05-20T12:27:25.632" v="935" actId="26606"/>
          <ac:spMkLst>
            <pc:docMk/>
            <pc:sldMk cId="2740746451" sldId="305"/>
            <ac:spMk id="2" creationId="{187AA172-5D80-494E-AA6E-61C72B2EA0BB}"/>
          </ac:spMkLst>
        </pc:spChg>
        <pc:spChg chg="del">
          <ac:chgData name="Ørjan Kristensen" userId="f4a56457-1615-48bb-b59c-0d37462033e1" providerId="ADAL" clId="{333E7F08-2DD3-4C7B-8221-368EFEE18CA8}" dt="2019-05-20T12:27:16.695" v="932" actId="931"/>
          <ac:spMkLst>
            <pc:docMk/>
            <pc:sldMk cId="2740746451" sldId="305"/>
            <ac:spMk id="3" creationId="{8F17EACD-BC98-4C0E-94EA-18FDB767AD17}"/>
          </ac:spMkLst>
        </pc:spChg>
        <pc:picChg chg="add del">
          <ac:chgData name="Ørjan Kristensen" userId="f4a56457-1615-48bb-b59c-0d37462033e1" providerId="ADAL" clId="{333E7F08-2DD3-4C7B-8221-368EFEE18CA8}" dt="2019-05-20T12:26:29.357" v="930" actId="478"/>
          <ac:picMkLst>
            <pc:docMk/>
            <pc:sldMk cId="2740746451" sldId="305"/>
            <ac:picMk id="4" creationId="{35F4D642-B635-42CB-86AC-A20C070DBF64}"/>
          </ac:picMkLst>
        </pc:picChg>
        <pc:picChg chg="add">
          <ac:chgData name="Ørjan Kristensen" userId="f4a56457-1615-48bb-b59c-0d37462033e1" providerId="ADAL" clId="{333E7F08-2DD3-4C7B-8221-368EFEE18CA8}" dt="2019-05-20T12:26:36.870" v="931"/>
          <ac:picMkLst>
            <pc:docMk/>
            <pc:sldMk cId="2740746451" sldId="305"/>
            <ac:picMk id="5" creationId="{5D5E56FB-875B-49B2-AB53-6633B20CDA04}"/>
          </ac:picMkLst>
        </pc:picChg>
        <pc:picChg chg="add">
          <ac:chgData name="Ørjan Kristensen" userId="f4a56457-1615-48bb-b59c-0d37462033e1" providerId="ADAL" clId="{333E7F08-2DD3-4C7B-8221-368EFEE18CA8}" dt="2019-05-20T12:26:36.870" v="931"/>
          <ac:picMkLst>
            <pc:docMk/>
            <pc:sldMk cId="2740746451" sldId="305"/>
            <ac:picMk id="6" creationId="{778058E4-BAE4-460D-B741-C324CC47D2DF}"/>
          </ac:picMkLst>
        </pc:picChg>
        <pc:picChg chg="add">
          <ac:chgData name="Ørjan Kristensen" userId="f4a56457-1615-48bb-b59c-0d37462033e1" providerId="ADAL" clId="{333E7F08-2DD3-4C7B-8221-368EFEE18CA8}" dt="2019-05-20T12:26:36.870" v="931"/>
          <ac:picMkLst>
            <pc:docMk/>
            <pc:sldMk cId="2740746451" sldId="305"/>
            <ac:picMk id="7" creationId="{CFA10394-92B3-4F1D-A624-1FB5AA21FB9D}"/>
          </ac:picMkLst>
        </pc:picChg>
        <pc:picChg chg="add mod">
          <ac:chgData name="Ørjan Kristensen" userId="f4a56457-1615-48bb-b59c-0d37462033e1" providerId="ADAL" clId="{333E7F08-2DD3-4C7B-8221-368EFEE18CA8}" dt="2019-05-20T12:27:25.632" v="935" actId="26606"/>
          <ac:picMkLst>
            <pc:docMk/>
            <pc:sldMk cId="2740746451" sldId="305"/>
            <ac:picMk id="9" creationId="{84F8761C-1033-4F30-9295-9575775B13D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02751-FFC9-4C60-8D07-6C1A8B5BEF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1429A78B-7346-40D3-9A1F-73F40274294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Marthe</a:t>
          </a:r>
          <a:endParaRPr lang="en-US"/>
        </a:p>
      </dgm:t>
    </dgm:pt>
    <dgm:pt modelId="{8F21B13F-4F50-4306-A798-587AC8841794}" type="parTrans" cxnId="{79D4EA25-961D-48F5-88FE-E148B0C739D7}">
      <dgm:prSet/>
      <dgm:spPr/>
      <dgm:t>
        <a:bodyPr/>
        <a:lstStyle/>
        <a:p>
          <a:endParaRPr lang="en-US"/>
        </a:p>
      </dgm:t>
    </dgm:pt>
    <dgm:pt modelId="{562A27A0-006D-49AA-AE38-5E3CCE4F4C44}" type="sibTrans" cxnId="{79D4EA25-961D-48F5-88FE-E148B0C739D7}">
      <dgm:prSet/>
      <dgm:spPr/>
      <dgm:t>
        <a:bodyPr/>
        <a:lstStyle/>
        <a:p>
          <a:endParaRPr lang="en-US"/>
        </a:p>
      </dgm:t>
    </dgm:pt>
    <dgm:pt modelId="{B7D5DCB4-E85A-469E-843C-C10F314A393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Virksomhetsleder, Gildeskål kommune</a:t>
          </a:r>
          <a:endParaRPr lang="en-US" dirty="0"/>
        </a:p>
      </dgm:t>
    </dgm:pt>
    <dgm:pt modelId="{68C2AD6A-3F2E-49E3-B5F2-3F1449EB2AA6}" type="parTrans" cxnId="{4EC9D855-308D-477B-B1A5-E7FF2246570C}">
      <dgm:prSet/>
      <dgm:spPr/>
      <dgm:t>
        <a:bodyPr/>
        <a:lstStyle/>
        <a:p>
          <a:endParaRPr lang="en-US"/>
        </a:p>
      </dgm:t>
    </dgm:pt>
    <dgm:pt modelId="{C536CB57-1A71-4A86-84A0-B0902A8B45C0}" type="sibTrans" cxnId="{4EC9D855-308D-477B-B1A5-E7FF2246570C}">
      <dgm:prSet/>
      <dgm:spPr/>
      <dgm:t>
        <a:bodyPr/>
        <a:lstStyle/>
        <a:p>
          <a:endParaRPr lang="en-US"/>
        </a:p>
      </dgm:t>
    </dgm:pt>
    <dgm:pt modelId="{516270FF-CB59-44DA-9036-DE47346222C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Sykepleier</a:t>
          </a:r>
          <a:br>
            <a:rPr lang="nb-NO" dirty="0"/>
          </a:br>
          <a:endParaRPr lang="en-US" dirty="0"/>
        </a:p>
      </dgm:t>
    </dgm:pt>
    <dgm:pt modelId="{55BFAF29-F388-45D4-BA50-A366FA408FD0}" type="parTrans" cxnId="{5274D532-8919-4DEB-BF5D-302C37CB2FBD}">
      <dgm:prSet/>
      <dgm:spPr/>
      <dgm:t>
        <a:bodyPr/>
        <a:lstStyle/>
        <a:p>
          <a:endParaRPr lang="en-US"/>
        </a:p>
      </dgm:t>
    </dgm:pt>
    <dgm:pt modelId="{AD00CD9B-E802-4944-87FD-E74EE55B2DA0}" type="sibTrans" cxnId="{5274D532-8919-4DEB-BF5D-302C37CB2FBD}">
      <dgm:prSet/>
      <dgm:spPr/>
      <dgm:t>
        <a:bodyPr/>
        <a:lstStyle/>
        <a:p>
          <a:endParaRPr lang="en-US"/>
        </a:p>
      </dgm:t>
    </dgm:pt>
    <dgm:pt modelId="{F34A609B-57DC-4520-B88F-555CED55482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Ørjan</a:t>
          </a:r>
          <a:endParaRPr lang="en-US"/>
        </a:p>
      </dgm:t>
    </dgm:pt>
    <dgm:pt modelId="{2C17A014-F26B-4ED6-B66D-F5E344BF44BB}" type="parTrans" cxnId="{D3C2B679-BA66-493E-8EB4-F955A29873B1}">
      <dgm:prSet/>
      <dgm:spPr/>
      <dgm:t>
        <a:bodyPr/>
        <a:lstStyle/>
        <a:p>
          <a:endParaRPr lang="en-US"/>
        </a:p>
      </dgm:t>
    </dgm:pt>
    <dgm:pt modelId="{0E1ADC82-6667-424D-BC5E-0F6D03905258}" type="sibTrans" cxnId="{D3C2B679-BA66-493E-8EB4-F955A29873B1}">
      <dgm:prSet/>
      <dgm:spPr/>
      <dgm:t>
        <a:bodyPr/>
        <a:lstStyle/>
        <a:p>
          <a:endParaRPr lang="en-US"/>
        </a:p>
      </dgm:t>
    </dgm:pt>
    <dgm:pt modelId="{25DA5CBA-0A30-45CF-A732-4F13271617AE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Når prosjektet startet var jeg Virksomhetsleder i Beiarn kommune</a:t>
          </a:r>
          <a:endParaRPr lang="en-US" dirty="0"/>
        </a:p>
      </dgm:t>
    </dgm:pt>
    <dgm:pt modelId="{F484A04C-9751-4847-AB77-66507DC86FEE}" type="parTrans" cxnId="{BFDB5776-0126-41DD-AA5F-10CD538F0BF4}">
      <dgm:prSet/>
      <dgm:spPr/>
      <dgm:t>
        <a:bodyPr/>
        <a:lstStyle/>
        <a:p>
          <a:endParaRPr lang="en-US"/>
        </a:p>
      </dgm:t>
    </dgm:pt>
    <dgm:pt modelId="{3F8910FB-0818-4B82-97D0-DBB50AF1C1CB}" type="sibTrans" cxnId="{BFDB5776-0126-41DD-AA5F-10CD538F0BF4}">
      <dgm:prSet/>
      <dgm:spPr/>
      <dgm:t>
        <a:bodyPr/>
        <a:lstStyle/>
        <a:p>
          <a:endParaRPr lang="en-US"/>
        </a:p>
      </dgm:t>
    </dgm:pt>
    <dgm:pt modelId="{F94C5FE6-95C3-44BD-91CA-BDBE9606DF2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Fra høsten 2018 daglig leder Digipro-helse</a:t>
          </a:r>
          <a:endParaRPr lang="en-US" dirty="0"/>
        </a:p>
      </dgm:t>
    </dgm:pt>
    <dgm:pt modelId="{7E7EF3CB-A232-445D-A198-CEACEBF63266}" type="parTrans" cxnId="{8D8A8962-A94A-4044-A5C6-E8B2A5CAA0E3}">
      <dgm:prSet/>
      <dgm:spPr/>
      <dgm:t>
        <a:bodyPr/>
        <a:lstStyle/>
        <a:p>
          <a:endParaRPr lang="en-US"/>
        </a:p>
      </dgm:t>
    </dgm:pt>
    <dgm:pt modelId="{E13DF9B8-A981-452A-B0F3-928253851621}" type="sibTrans" cxnId="{8D8A8962-A94A-4044-A5C6-E8B2A5CAA0E3}">
      <dgm:prSet/>
      <dgm:spPr/>
      <dgm:t>
        <a:bodyPr/>
        <a:lstStyle/>
        <a:p>
          <a:endParaRPr lang="en-US"/>
        </a:p>
      </dgm:t>
    </dgm:pt>
    <dgm:pt modelId="{8B0FDAA8-290B-4407-9C7B-F72E0EE9980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Sykepleier</a:t>
          </a:r>
          <a:endParaRPr lang="en-US" dirty="0"/>
        </a:p>
      </dgm:t>
    </dgm:pt>
    <dgm:pt modelId="{D1C53270-6F0B-49C3-9DB6-D616F9D8BE1E}" type="parTrans" cxnId="{B0F62864-D278-48AE-8CD0-CF26E3543468}">
      <dgm:prSet/>
      <dgm:spPr/>
      <dgm:t>
        <a:bodyPr/>
        <a:lstStyle/>
        <a:p>
          <a:endParaRPr lang="en-US"/>
        </a:p>
      </dgm:t>
    </dgm:pt>
    <dgm:pt modelId="{C9A452A6-C707-4962-A9C3-5251340C91C9}" type="sibTrans" cxnId="{B0F62864-D278-48AE-8CD0-CF26E3543468}">
      <dgm:prSet/>
      <dgm:spPr/>
      <dgm:t>
        <a:bodyPr/>
        <a:lstStyle/>
        <a:p>
          <a:endParaRPr lang="en-US"/>
        </a:p>
      </dgm:t>
    </dgm:pt>
    <dgm:pt modelId="{8428EBF9-4048-43F1-B621-E8A45A1D4AD8}" type="pres">
      <dgm:prSet presAssocID="{AF602751-FFC9-4C60-8D07-6C1A8B5BEF4D}" presName="root" presStyleCnt="0">
        <dgm:presLayoutVars>
          <dgm:dir/>
          <dgm:resizeHandles val="exact"/>
        </dgm:presLayoutVars>
      </dgm:prSet>
      <dgm:spPr/>
    </dgm:pt>
    <dgm:pt modelId="{8A293555-F03B-4DCB-AF5F-4CCC72B6D4DF}" type="pres">
      <dgm:prSet presAssocID="{1429A78B-7346-40D3-9A1F-73F402742949}" presName="compNode" presStyleCnt="0"/>
      <dgm:spPr/>
    </dgm:pt>
    <dgm:pt modelId="{9D01B6B9-E168-489A-BAB4-1AB8A9AC5B43}" type="pres">
      <dgm:prSet presAssocID="{1429A78B-7346-40D3-9A1F-73F402742949}" presName="bgRect" presStyleLbl="bgShp" presStyleIdx="0" presStyleCnt="2"/>
      <dgm:spPr/>
    </dgm:pt>
    <dgm:pt modelId="{9F181F7F-4E85-4CA1-961B-8BE4A459EFED}" type="pres">
      <dgm:prSet presAssocID="{1429A78B-7346-40D3-9A1F-73F40274294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olejente"/>
        </a:ext>
      </dgm:extLst>
    </dgm:pt>
    <dgm:pt modelId="{7311BD86-D8B9-453D-864C-E36F74B1A1EC}" type="pres">
      <dgm:prSet presAssocID="{1429A78B-7346-40D3-9A1F-73F402742949}" presName="spaceRect" presStyleCnt="0"/>
      <dgm:spPr/>
    </dgm:pt>
    <dgm:pt modelId="{FC1E24FA-8A9E-458E-95E2-A2D3BF942784}" type="pres">
      <dgm:prSet presAssocID="{1429A78B-7346-40D3-9A1F-73F402742949}" presName="parTx" presStyleLbl="revTx" presStyleIdx="0" presStyleCnt="4">
        <dgm:presLayoutVars>
          <dgm:chMax val="0"/>
          <dgm:chPref val="0"/>
        </dgm:presLayoutVars>
      </dgm:prSet>
      <dgm:spPr/>
    </dgm:pt>
    <dgm:pt modelId="{D8EC21CB-491D-457B-941B-0BE68EC08603}" type="pres">
      <dgm:prSet presAssocID="{1429A78B-7346-40D3-9A1F-73F402742949}" presName="desTx" presStyleLbl="revTx" presStyleIdx="1" presStyleCnt="4" custScaleX="200163" custLinFactNeighborX="-24756" custLinFactNeighborY="1791">
        <dgm:presLayoutVars/>
      </dgm:prSet>
      <dgm:spPr/>
    </dgm:pt>
    <dgm:pt modelId="{D477C2FF-D0CB-49AC-AF63-79285B71F345}" type="pres">
      <dgm:prSet presAssocID="{562A27A0-006D-49AA-AE38-5E3CCE4F4C44}" presName="sibTrans" presStyleCnt="0"/>
      <dgm:spPr/>
    </dgm:pt>
    <dgm:pt modelId="{D1077B6D-C559-4704-B0DD-4647EC2BE3F6}" type="pres">
      <dgm:prSet presAssocID="{F34A609B-57DC-4520-B88F-555CED55482C}" presName="compNode" presStyleCnt="0"/>
      <dgm:spPr/>
    </dgm:pt>
    <dgm:pt modelId="{9F8D1C83-26ED-4943-BBFA-9F0020BA9473}" type="pres">
      <dgm:prSet presAssocID="{F34A609B-57DC-4520-B88F-555CED55482C}" presName="bgRect" presStyleLbl="bgShp" presStyleIdx="1" presStyleCnt="2"/>
      <dgm:spPr/>
    </dgm:pt>
    <dgm:pt modelId="{E46E0713-D10B-4882-9352-63E40C36232A}" type="pres">
      <dgm:prSet presAssocID="{F34A609B-57DC-4520-B88F-555CED5548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neprofil"/>
        </a:ext>
      </dgm:extLst>
    </dgm:pt>
    <dgm:pt modelId="{B1995BD9-83FA-4F15-A7CC-DB06A35812B8}" type="pres">
      <dgm:prSet presAssocID="{F34A609B-57DC-4520-B88F-555CED55482C}" presName="spaceRect" presStyleCnt="0"/>
      <dgm:spPr/>
    </dgm:pt>
    <dgm:pt modelId="{73451C63-A452-4E20-A8D8-39BD56DEFC19}" type="pres">
      <dgm:prSet presAssocID="{F34A609B-57DC-4520-B88F-555CED55482C}" presName="parTx" presStyleLbl="revTx" presStyleIdx="2" presStyleCnt="4">
        <dgm:presLayoutVars>
          <dgm:chMax val="0"/>
          <dgm:chPref val="0"/>
        </dgm:presLayoutVars>
      </dgm:prSet>
      <dgm:spPr/>
    </dgm:pt>
    <dgm:pt modelId="{006656AC-A4B8-4512-911A-A52FD502BE78}" type="pres">
      <dgm:prSet presAssocID="{F34A609B-57DC-4520-B88F-555CED55482C}" presName="desTx" presStyleLbl="revTx" presStyleIdx="3" presStyleCnt="4" custScaleX="234661" custLinFactNeighborX="-12568" custLinFactNeighborY="3243">
        <dgm:presLayoutVars/>
      </dgm:prSet>
      <dgm:spPr/>
    </dgm:pt>
  </dgm:ptLst>
  <dgm:cxnLst>
    <dgm:cxn modelId="{21159B0E-A1F3-4954-A1AC-FA087F5350C6}" type="presOf" srcId="{1429A78B-7346-40D3-9A1F-73F402742949}" destId="{FC1E24FA-8A9E-458E-95E2-A2D3BF942784}" srcOrd="0" destOrd="0" presId="urn:microsoft.com/office/officeart/2018/2/layout/IconVerticalSolidList"/>
    <dgm:cxn modelId="{F45B6211-B739-4DFE-8375-56863B26D1C1}" type="presOf" srcId="{F34A609B-57DC-4520-B88F-555CED55482C}" destId="{73451C63-A452-4E20-A8D8-39BD56DEFC19}" srcOrd="0" destOrd="0" presId="urn:microsoft.com/office/officeart/2018/2/layout/IconVerticalSolidList"/>
    <dgm:cxn modelId="{79D4EA25-961D-48F5-88FE-E148B0C739D7}" srcId="{AF602751-FFC9-4C60-8D07-6C1A8B5BEF4D}" destId="{1429A78B-7346-40D3-9A1F-73F402742949}" srcOrd="0" destOrd="0" parTransId="{8F21B13F-4F50-4306-A798-587AC8841794}" sibTransId="{562A27A0-006D-49AA-AE38-5E3CCE4F4C44}"/>
    <dgm:cxn modelId="{AB5A3D2F-6095-4A5D-92E0-5D2EA737E704}" type="presOf" srcId="{B7D5DCB4-E85A-469E-843C-C10F314A3938}" destId="{D8EC21CB-491D-457B-941B-0BE68EC08603}" srcOrd="0" destOrd="0" presId="urn:microsoft.com/office/officeart/2018/2/layout/IconVerticalSolidList"/>
    <dgm:cxn modelId="{5274D532-8919-4DEB-BF5D-302C37CB2FBD}" srcId="{1429A78B-7346-40D3-9A1F-73F402742949}" destId="{516270FF-CB59-44DA-9036-DE47346222C8}" srcOrd="1" destOrd="0" parTransId="{55BFAF29-F388-45D4-BA50-A366FA408FD0}" sibTransId="{AD00CD9B-E802-4944-87FD-E74EE55B2DA0}"/>
    <dgm:cxn modelId="{8D8A8962-A94A-4044-A5C6-E8B2A5CAA0E3}" srcId="{F34A609B-57DC-4520-B88F-555CED55482C}" destId="{F94C5FE6-95C3-44BD-91CA-BDBE9606DF2F}" srcOrd="1" destOrd="0" parTransId="{7E7EF3CB-A232-445D-A198-CEACEBF63266}" sibTransId="{E13DF9B8-A981-452A-B0F3-928253851621}"/>
    <dgm:cxn modelId="{B0F62864-D278-48AE-8CD0-CF26E3543468}" srcId="{F34A609B-57DC-4520-B88F-555CED55482C}" destId="{8B0FDAA8-290B-4407-9C7B-F72E0EE99807}" srcOrd="2" destOrd="0" parTransId="{D1C53270-6F0B-49C3-9DB6-D616F9D8BE1E}" sibTransId="{C9A452A6-C707-4962-A9C3-5251340C91C9}"/>
    <dgm:cxn modelId="{90B6C345-D869-4F58-9638-42841B6C30EE}" type="presOf" srcId="{AF602751-FFC9-4C60-8D07-6C1A8B5BEF4D}" destId="{8428EBF9-4048-43F1-B621-E8A45A1D4AD8}" srcOrd="0" destOrd="0" presId="urn:microsoft.com/office/officeart/2018/2/layout/IconVerticalSolidList"/>
    <dgm:cxn modelId="{4EC9D855-308D-477B-B1A5-E7FF2246570C}" srcId="{1429A78B-7346-40D3-9A1F-73F402742949}" destId="{B7D5DCB4-E85A-469E-843C-C10F314A3938}" srcOrd="0" destOrd="0" parTransId="{68C2AD6A-3F2E-49E3-B5F2-3F1449EB2AA6}" sibTransId="{C536CB57-1A71-4A86-84A0-B0902A8B45C0}"/>
    <dgm:cxn modelId="{BFDB5776-0126-41DD-AA5F-10CD538F0BF4}" srcId="{F34A609B-57DC-4520-B88F-555CED55482C}" destId="{25DA5CBA-0A30-45CF-A732-4F13271617AE}" srcOrd="0" destOrd="0" parTransId="{F484A04C-9751-4847-AB77-66507DC86FEE}" sibTransId="{3F8910FB-0818-4B82-97D0-DBB50AF1C1CB}"/>
    <dgm:cxn modelId="{D461B976-F077-4E89-BF3C-74F2636EDCB9}" type="presOf" srcId="{25DA5CBA-0A30-45CF-A732-4F13271617AE}" destId="{006656AC-A4B8-4512-911A-A52FD502BE78}" srcOrd="0" destOrd="0" presId="urn:microsoft.com/office/officeart/2018/2/layout/IconVerticalSolidList"/>
    <dgm:cxn modelId="{D3C2B679-BA66-493E-8EB4-F955A29873B1}" srcId="{AF602751-FFC9-4C60-8D07-6C1A8B5BEF4D}" destId="{F34A609B-57DC-4520-B88F-555CED55482C}" srcOrd="1" destOrd="0" parTransId="{2C17A014-F26B-4ED6-B66D-F5E344BF44BB}" sibTransId="{0E1ADC82-6667-424D-BC5E-0F6D03905258}"/>
    <dgm:cxn modelId="{3B784384-2816-43BA-9F0F-5E1D9DC70912}" type="presOf" srcId="{8B0FDAA8-290B-4407-9C7B-F72E0EE99807}" destId="{006656AC-A4B8-4512-911A-A52FD502BE78}" srcOrd="0" destOrd="2" presId="urn:microsoft.com/office/officeart/2018/2/layout/IconVerticalSolidList"/>
    <dgm:cxn modelId="{EC556AAE-0FC6-436D-B265-5393F4836F54}" type="presOf" srcId="{F94C5FE6-95C3-44BD-91CA-BDBE9606DF2F}" destId="{006656AC-A4B8-4512-911A-A52FD502BE78}" srcOrd="0" destOrd="1" presId="urn:microsoft.com/office/officeart/2018/2/layout/IconVerticalSolidList"/>
    <dgm:cxn modelId="{D39CA6D3-7AE8-423B-8EF9-8A097D07FE45}" type="presOf" srcId="{516270FF-CB59-44DA-9036-DE47346222C8}" destId="{D8EC21CB-491D-457B-941B-0BE68EC08603}" srcOrd="0" destOrd="1" presId="urn:microsoft.com/office/officeart/2018/2/layout/IconVerticalSolidList"/>
    <dgm:cxn modelId="{9972F6DE-ECEE-41D4-A689-7A2F5A77B426}" type="presParOf" srcId="{8428EBF9-4048-43F1-B621-E8A45A1D4AD8}" destId="{8A293555-F03B-4DCB-AF5F-4CCC72B6D4DF}" srcOrd="0" destOrd="0" presId="urn:microsoft.com/office/officeart/2018/2/layout/IconVerticalSolidList"/>
    <dgm:cxn modelId="{58FF521D-3714-4E7D-B392-C2F479AA0C66}" type="presParOf" srcId="{8A293555-F03B-4DCB-AF5F-4CCC72B6D4DF}" destId="{9D01B6B9-E168-489A-BAB4-1AB8A9AC5B43}" srcOrd="0" destOrd="0" presId="urn:microsoft.com/office/officeart/2018/2/layout/IconVerticalSolidList"/>
    <dgm:cxn modelId="{1F9DC376-5219-4F14-BE71-5FA757FCB180}" type="presParOf" srcId="{8A293555-F03B-4DCB-AF5F-4CCC72B6D4DF}" destId="{9F181F7F-4E85-4CA1-961B-8BE4A459EFED}" srcOrd="1" destOrd="0" presId="urn:microsoft.com/office/officeart/2018/2/layout/IconVerticalSolidList"/>
    <dgm:cxn modelId="{0A875950-073A-4AA5-B532-21E7F7CC42C1}" type="presParOf" srcId="{8A293555-F03B-4DCB-AF5F-4CCC72B6D4DF}" destId="{7311BD86-D8B9-453D-864C-E36F74B1A1EC}" srcOrd="2" destOrd="0" presId="urn:microsoft.com/office/officeart/2018/2/layout/IconVerticalSolidList"/>
    <dgm:cxn modelId="{EA2AA2D5-AC5F-40E2-A382-7C78EC1274B5}" type="presParOf" srcId="{8A293555-F03B-4DCB-AF5F-4CCC72B6D4DF}" destId="{FC1E24FA-8A9E-458E-95E2-A2D3BF942784}" srcOrd="3" destOrd="0" presId="urn:microsoft.com/office/officeart/2018/2/layout/IconVerticalSolidList"/>
    <dgm:cxn modelId="{09B407A9-6F57-4897-A6DF-71DF87DE5970}" type="presParOf" srcId="{8A293555-F03B-4DCB-AF5F-4CCC72B6D4DF}" destId="{D8EC21CB-491D-457B-941B-0BE68EC08603}" srcOrd="4" destOrd="0" presId="urn:microsoft.com/office/officeart/2018/2/layout/IconVerticalSolidList"/>
    <dgm:cxn modelId="{28F41401-EABB-482B-B30F-8EB770E3DEC0}" type="presParOf" srcId="{8428EBF9-4048-43F1-B621-E8A45A1D4AD8}" destId="{D477C2FF-D0CB-49AC-AF63-79285B71F345}" srcOrd="1" destOrd="0" presId="urn:microsoft.com/office/officeart/2018/2/layout/IconVerticalSolidList"/>
    <dgm:cxn modelId="{D552DD98-7343-441A-B885-420F8914B1A1}" type="presParOf" srcId="{8428EBF9-4048-43F1-B621-E8A45A1D4AD8}" destId="{D1077B6D-C559-4704-B0DD-4647EC2BE3F6}" srcOrd="2" destOrd="0" presId="urn:microsoft.com/office/officeart/2018/2/layout/IconVerticalSolidList"/>
    <dgm:cxn modelId="{D60A579C-DF04-4A0C-B7D9-F2205A1655A1}" type="presParOf" srcId="{D1077B6D-C559-4704-B0DD-4647EC2BE3F6}" destId="{9F8D1C83-26ED-4943-BBFA-9F0020BA9473}" srcOrd="0" destOrd="0" presId="urn:microsoft.com/office/officeart/2018/2/layout/IconVerticalSolidList"/>
    <dgm:cxn modelId="{B0DA6EEA-7B77-4560-8D0F-8376A9217EE5}" type="presParOf" srcId="{D1077B6D-C559-4704-B0DD-4647EC2BE3F6}" destId="{E46E0713-D10B-4882-9352-63E40C36232A}" srcOrd="1" destOrd="0" presId="urn:microsoft.com/office/officeart/2018/2/layout/IconVerticalSolidList"/>
    <dgm:cxn modelId="{556A049E-9201-4D9B-85DC-44FFDBA830D9}" type="presParOf" srcId="{D1077B6D-C559-4704-B0DD-4647EC2BE3F6}" destId="{B1995BD9-83FA-4F15-A7CC-DB06A35812B8}" srcOrd="2" destOrd="0" presId="urn:microsoft.com/office/officeart/2018/2/layout/IconVerticalSolidList"/>
    <dgm:cxn modelId="{872FE88D-ADEE-4B33-B15B-A50C5B3F22EC}" type="presParOf" srcId="{D1077B6D-C559-4704-B0DD-4647EC2BE3F6}" destId="{73451C63-A452-4E20-A8D8-39BD56DEFC19}" srcOrd="3" destOrd="0" presId="urn:microsoft.com/office/officeart/2018/2/layout/IconVerticalSolidList"/>
    <dgm:cxn modelId="{D2E77DC4-D8AC-4ED1-8F53-BA760C88F8C0}" type="presParOf" srcId="{D1077B6D-C559-4704-B0DD-4647EC2BE3F6}" destId="{006656AC-A4B8-4512-911A-A52FD502BE7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1B6B9-E168-489A-BAB4-1AB8A9AC5B43}">
      <dsp:nvSpPr>
        <dsp:cNvPr id="0" name=""/>
        <dsp:cNvSpPr/>
      </dsp:nvSpPr>
      <dsp:spPr>
        <a:xfrm>
          <a:off x="-740348" y="567169"/>
          <a:ext cx="6181706" cy="1034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81F7F-4E85-4CA1-961B-8BE4A459EFED}">
      <dsp:nvSpPr>
        <dsp:cNvPr id="0" name=""/>
        <dsp:cNvSpPr/>
      </dsp:nvSpPr>
      <dsp:spPr>
        <a:xfrm>
          <a:off x="-427376" y="799958"/>
          <a:ext cx="569039" cy="569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E24FA-8A9E-458E-95E2-A2D3BF942784}">
      <dsp:nvSpPr>
        <dsp:cNvPr id="0" name=""/>
        <dsp:cNvSpPr/>
      </dsp:nvSpPr>
      <dsp:spPr>
        <a:xfrm>
          <a:off x="454634" y="567169"/>
          <a:ext cx="2781768" cy="103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7" tIns="109497" rIns="109497" bIns="1094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Marthe</a:t>
          </a:r>
          <a:endParaRPr lang="en-US" sz="2500" kern="1200"/>
        </a:p>
      </dsp:txBody>
      <dsp:txXfrm>
        <a:off x="454634" y="567169"/>
        <a:ext cx="2781768" cy="1034617"/>
      </dsp:txXfrm>
    </dsp:sp>
    <dsp:sp modelId="{D8EC21CB-491D-457B-941B-0BE68EC08603}">
      <dsp:nvSpPr>
        <dsp:cNvPr id="0" name=""/>
        <dsp:cNvSpPr/>
      </dsp:nvSpPr>
      <dsp:spPr>
        <a:xfrm>
          <a:off x="1588017" y="585699"/>
          <a:ext cx="4408827" cy="103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7" tIns="109497" rIns="109497" bIns="10949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Virksomhetsleder, Gildeskål kommune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Sykepleier</a:t>
          </a:r>
          <a:br>
            <a:rPr lang="nb-NO" sz="1100" kern="1200" dirty="0"/>
          </a:br>
          <a:endParaRPr lang="en-US" sz="1100" kern="1200" dirty="0"/>
        </a:p>
      </dsp:txBody>
      <dsp:txXfrm>
        <a:off x="1588017" y="585699"/>
        <a:ext cx="4408827" cy="1034617"/>
      </dsp:txXfrm>
    </dsp:sp>
    <dsp:sp modelId="{9F8D1C83-26ED-4943-BBFA-9F0020BA9473}">
      <dsp:nvSpPr>
        <dsp:cNvPr id="0" name=""/>
        <dsp:cNvSpPr/>
      </dsp:nvSpPr>
      <dsp:spPr>
        <a:xfrm>
          <a:off x="-740348" y="1860441"/>
          <a:ext cx="6181706" cy="1034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E0713-D10B-4882-9352-63E40C36232A}">
      <dsp:nvSpPr>
        <dsp:cNvPr id="0" name=""/>
        <dsp:cNvSpPr/>
      </dsp:nvSpPr>
      <dsp:spPr>
        <a:xfrm>
          <a:off x="-427376" y="2093229"/>
          <a:ext cx="569039" cy="569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51C63-A452-4E20-A8D8-39BD56DEFC19}">
      <dsp:nvSpPr>
        <dsp:cNvPr id="0" name=""/>
        <dsp:cNvSpPr/>
      </dsp:nvSpPr>
      <dsp:spPr>
        <a:xfrm>
          <a:off x="454634" y="1860441"/>
          <a:ext cx="2781768" cy="103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7" tIns="109497" rIns="109497" bIns="1094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Ørjan</a:t>
          </a:r>
          <a:endParaRPr lang="en-US" sz="2500" kern="1200"/>
        </a:p>
      </dsp:txBody>
      <dsp:txXfrm>
        <a:off x="454634" y="1860441"/>
        <a:ext cx="2781768" cy="1034617"/>
      </dsp:txXfrm>
    </dsp:sp>
    <dsp:sp modelId="{006656AC-A4B8-4512-911A-A52FD502BE78}">
      <dsp:nvSpPr>
        <dsp:cNvPr id="0" name=""/>
        <dsp:cNvSpPr/>
      </dsp:nvSpPr>
      <dsp:spPr>
        <a:xfrm>
          <a:off x="1476543" y="1893993"/>
          <a:ext cx="5168687" cy="103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7" tIns="109497" rIns="109497" bIns="10949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Når prosjektet startet var jeg Virksomhetsleder i Beiarn kommune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Fra høsten 2018 daglig leder Digipro-helse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Sykepleier</a:t>
          </a:r>
          <a:endParaRPr lang="en-US" sz="1100" kern="1200" dirty="0"/>
        </a:p>
      </dsp:txBody>
      <dsp:txXfrm>
        <a:off x="1476543" y="1893993"/>
        <a:ext cx="5168687" cy="103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54056-4FA3-443C-9995-0E5C591C36A5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E967-1F17-40A5-9204-C17C811B6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47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Samstemming av medisiner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7E967-1F17-40A5-9204-C17C811B67A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46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0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4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6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4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5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1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9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2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digipro-helse.no/iplos.450454.n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digipro-helse.no/?cat=4820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5374" y="4260158"/>
            <a:ext cx="5946202" cy="799032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algn="l"/>
            <a:r>
              <a:rPr lang="en-US" sz="2200" dirty="0" err="1">
                <a:solidFill>
                  <a:srgbClr val="000000"/>
                </a:solidFill>
              </a:rPr>
              <a:t>Samarbeid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4996" y="5059192"/>
            <a:ext cx="6442623" cy="11550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000000"/>
                </a:solidFill>
              </a:rPr>
              <a:t>Status </a:t>
            </a:r>
            <a:r>
              <a:rPr lang="en-US" sz="4400" b="1" dirty="0" err="1">
                <a:solidFill>
                  <a:srgbClr val="000000"/>
                </a:solidFill>
              </a:rPr>
              <a:t>pasientforløp</a:t>
            </a: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4400" b="1" dirty="0" err="1">
                <a:solidFill>
                  <a:srgbClr val="000000"/>
                </a:solidFill>
              </a:rPr>
              <a:t>Hva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er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viktig</a:t>
            </a:r>
            <a:r>
              <a:rPr lang="en-US" sz="4400" b="1" dirty="0">
                <a:solidFill>
                  <a:srgbClr val="000000"/>
                </a:solidFill>
              </a:rPr>
              <a:t> for deg?</a:t>
            </a:r>
          </a:p>
        </p:txBody>
      </p:sp>
      <p:sp>
        <p:nvSpPr>
          <p:cNvPr id="38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830DAC6-518E-4621-9D83-F43991A64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r="2" b="12456"/>
          <a:stretch/>
        </p:blipFill>
        <p:spPr>
          <a:xfrm>
            <a:off x="20" y="2"/>
            <a:ext cx="3001858" cy="3285009"/>
          </a:xfrm>
          <a:custGeom>
            <a:avLst/>
            <a:gdLst>
              <a:gd name="connsiteX0" fmla="*/ 0 w 3001878"/>
              <a:gd name="connsiteY0" fmla="*/ 0 h 3285009"/>
              <a:gd name="connsiteX1" fmla="*/ 2567363 w 3001878"/>
              <a:gd name="connsiteY1" fmla="*/ 0 h 3285009"/>
              <a:gd name="connsiteX2" fmla="*/ 2654855 w 3001878"/>
              <a:gd name="connsiteY2" fmla="*/ 117001 h 3285009"/>
              <a:gd name="connsiteX3" fmla="*/ 3001878 w 3001878"/>
              <a:gd name="connsiteY3" fmla="*/ 1253075 h 3285009"/>
              <a:gd name="connsiteX4" fmla="*/ 969943 w 3001878"/>
              <a:gd name="connsiteY4" fmla="*/ 3285009 h 3285009"/>
              <a:gd name="connsiteX5" fmla="*/ 1403 w 3001878"/>
              <a:gd name="connsiteY5" fmla="*/ 3039766 h 3285009"/>
              <a:gd name="connsiteX6" fmla="*/ 0 w 3001878"/>
              <a:gd name="connsiteY6" fmla="*/ 3038914 h 328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133F8F0-B152-4837-BF3C-AB2AEFE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r="-3" b="-3"/>
          <a:stretch/>
        </p:blipFill>
        <p:spPr>
          <a:xfrm>
            <a:off x="3871319" y="590131"/>
            <a:ext cx="2987276" cy="298727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2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innendørs, seng, sitter&#10;&#10;Automatisk generert beskrivelse">
            <a:extLst>
              <a:ext uri="{FF2B5EF4-FFF2-40B4-BE49-F238E27FC236}">
                <a16:creationId xmlns:a16="http://schemas.microsoft.com/office/drawing/2014/main" id="{EE0597C3-3985-42EC-9BD2-353E56DC39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/>
          </a:blip>
          <a:srcRect r="-3" b="8445"/>
          <a:stretch/>
        </p:blipFill>
        <p:spPr>
          <a:xfrm>
            <a:off x="7247620" y="4"/>
            <a:ext cx="3344914" cy="2044103"/>
          </a:xfrm>
          <a:custGeom>
            <a:avLst/>
            <a:gdLst>
              <a:gd name="connsiteX0" fmla="*/ 42872 w 3344914"/>
              <a:gd name="connsiteY0" fmla="*/ 0 h 2044103"/>
              <a:gd name="connsiteX1" fmla="*/ 3302042 w 3344914"/>
              <a:gd name="connsiteY1" fmla="*/ 0 h 2044103"/>
              <a:gd name="connsiteX2" fmla="*/ 3310936 w 3344914"/>
              <a:gd name="connsiteY2" fmla="*/ 34588 h 2044103"/>
              <a:gd name="connsiteX3" fmla="*/ 3344914 w 3344914"/>
              <a:gd name="connsiteY3" fmla="*/ 371646 h 2044103"/>
              <a:gd name="connsiteX4" fmla="*/ 1672457 w 3344914"/>
              <a:gd name="connsiteY4" fmla="*/ 2044103 h 2044103"/>
              <a:gd name="connsiteX5" fmla="*/ 0 w 3344914"/>
              <a:gd name="connsiteY5" fmla="*/ 371646 h 2044103"/>
              <a:gd name="connsiteX6" fmla="*/ 33979 w 3344914"/>
              <a:gd name="connsiteY6" fmla="*/ 34588 h 20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4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CBA54E-B0C0-4B87-8080-08CCD56639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/>
          </a:blip>
          <a:srcRect r="-4" b="6215"/>
          <a:stretch/>
        </p:blipFill>
        <p:spPr>
          <a:xfrm>
            <a:off x="8555386" y="2604387"/>
            <a:ext cx="3636614" cy="4263089"/>
          </a:xfrm>
          <a:custGeom>
            <a:avLst/>
            <a:gdLst>
              <a:gd name="connsiteX0" fmla="*/ 2719458 w 3636614"/>
              <a:gd name="connsiteY0" fmla="*/ 0 h 4263089"/>
              <a:gd name="connsiteX1" fmla="*/ 3528142 w 3636614"/>
              <a:gd name="connsiteY1" fmla="*/ 122262 h 4263089"/>
              <a:gd name="connsiteX2" fmla="*/ 3636614 w 3636614"/>
              <a:gd name="connsiteY2" fmla="*/ 161963 h 4263089"/>
              <a:gd name="connsiteX3" fmla="*/ 3636614 w 3636614"/>
              <a:gd name="connsiteY3" fmla="*/ 4263089 h 4263089"/>
              <a:gd name="connsiteX4" fmla="*/ 481756 w 3636614"/>
              <a:gd name="connsiteY4" fmla="*/ 4263089 h 4263089"/>
              <a:gd name="connsiteX5" fmla="*/ 464441 w 3636614"/>
              <a:gd name="connsiteY5" fmla="*/ 4239933 h 4263089"/>
              <a:gd name="connsiteX6" fmla="*/ 0 w 3636614"/>
              <a:gd name="connsiteY6" fmla="*/ 2719458 h 4263089"/>
              <a:gd name="connsiteX7" fmla="*/ 2719458 w 3636614"/>
              <a:gd name="connsiteY7" fmla="*/ 0 h 426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C8F1799-663F-4421-9F0B-03F2178F6D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679" y="-100851"/>
            <a:ext cx="2851297" cy="2851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01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346ACC-3CD3-4BE6-A1BF-EA47F155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b-NO" sz="4100"/>
              <a:t>Felles system for å dele på kvalitets- prosedyrer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8DC3BD-A28B-471E-B04D-CF6B8ED6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nb-NO" sz="1800">
                <a:hlinkClick r:id="rId2"/>
              </a:rPr>
              <a:t>Skjema, kartlegging av pasient</a:t>
            </a:r>
            <a:endParaRPr lang="nb-NO" sz="1800"/>
          </a:p>
          <a:p>
            <a:endParaRPr lang="nb-NO" sz="1800"/>
          </a:p>
        </p:txBody>
      </p:sp>
      <p:pic>
        <p:nvPicPr>
          <p:cNvPr id="8" name="Bilde 7" descr="Et bilde som inneholder innendørs, sitter, bærbar PC, bord&#10;&#10;Automatisk generert beskrivelse">
            <a:extLst>
              <a:ext uri="{FF2B5EF4-FFF2-40B4-BE49-F238E27FC236}">
                <a16:creationId xmlns:a16="http://schemas.microsoft.com/office/drawing/2014/main" id="{0991E6BD-7B84-405B-840B-F770A5BD1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93" r="38391"/>
          <a:stretch/>
        </p:blipFill>
        <p:spPr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10" name="Plassholder for innhold 3">
            <a:extLst>
              <a:ext uri="{FF2B5EF4-FFF2-40B4-BE49-F238E27FC236}">
                <a16:creationId xmlns:a16="http://schemas.microsoft.com/office/drawing/2014/main" id="{F2C21DE7-B3FE-466A-A027-E47B82C23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34CB33D-1BF4-4814-BD92-8D506A522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7DC8544-313E-40E3-A0FE-73A7A2243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objekt, innendørs, lys, vegg&#10;&#10;Automatisk generert beskrivelse">
            <a:extLst>
              <a:ext uri="{FF2B5EF4-FFF2-40B4-BE49-F238E27FC236}">
                <a16:creationId xmlns:a16="http://schemas.microsoft.com/office/drawing/2014/main" id="{5F249B48-5289-4613-8177-BE8551B09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3688" r="2037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A5C3F7C-AF5D-4F3B-8EBC-875BD74F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Erfaringer fra sist samling: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976E5C-2FD4-4E7D-B169-94D9D12E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406366"/>
            <a:ext cx="4706803" cy="3788830"/>
          </a:xfrm>
        </p:spPr>
        <p:txBody>
          <a:bodyPr anchor="ctr">
            <a:normAutofit/>
          </a:bodyPr>
          <a:lstStyle/>
          <a:p>
            <a:r>
              <a:rPr lang="nb-NO" sz="2000" dirty="0" err="1">
                <a:solidFill>
                  <a:srgbClr val="000000"/>
                </a:solidFill>
              </a:rPr>
              <a:t>Pasientforløparbeidet</a:t>
            </a:r>
            <a:r>
              <a:rPr lang="nb-NO" sz="2000" dirty="0">
                <a:solidFill>
                  <a:srgbClr val="000000"/>
                </a:solidFill>
              </a:rPr>
              <a:t> ble tillagt praktiske behov.</a:t>
            </a:r>
          </a:p>
          <a:p>
            <a:r>
              <a:rPr lang="nb-NO" sz="2000" dirty="0">
                <a:solidFill>
                  <a:srgbClr val="000000"/>
                </a:solidFill>
              </a:rPr>
              <a:t>Vi utviklet et kartleggingsskjema, med fokus på hva er viktig for deg/IPLOS </a:t>
            </a:r>
          </a:p>
          <a:p>
            <a:r>
              <a:rPr lang="nb-NO" sz="2000" dirty="0">
                <a:solidFill>
                  <a:srgbClr val="000000"/>
                </a:solidFill>
              </a:rPr>
              <a:t>Et slikt type produkt må leve, altså alltid tilpasses behovet.</a:t>
            </a:r>
          </a:p>
          <a:p>
            <a:pPr lvl="1"/>
            <a:r>
              <a:rPr lang="nb-NO" sz="2000" dirty="0">
                <a:solidFill>
                  <a:srgbClr val="000000"/>
                </a:solidFill>
              </a:rPr>
              <a:t>Det betyr at vi det siste året har integrert velferdsteknologi inn i kartleggingen.</a:t>
            </a:r>
          </a:p>
          <a:p>
            <a:r>
              <a:rPr lang="nb-NO" sz="2000" dirty="0">
                <a:solidFill>
                  <a:srgbClr val="000000"/>
                </a:solidFill>
              </a:rPr>
              <a:t>Vi har lyktes med en ting, vi tenker nå, …Hva er viktig for deg…</a:t>
            </a:r>
          </a:p>
          <a:p>
            <a:pPr marL="457200" lvl="1" indent="0"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endParaRPr lang="nb-NO" sz="2000" dirty="0">
              <a:solidFill>
                <a:srgbClr val="000000"/>
              </a:solidFill>
            </a:endParaRPr>
          </a:p>
        </p:txBody>
      </p:sp>
      <p:pic>
        <p:nvPicPr>
          <p:cNvPr id="11" name="Plassholder for innhold 3">
            <a:extLst>
              <a:ext uri="{FF2B5EF4-FFF2-40B4-BE49-F238E27FC236}">
                <a16:creationId xmlns:a16="http://schemas.microsoft.com/office/drawing/2014/main" id="{78C881D8-517D-40F7-8D20-9AD65F78C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C6EA6B7-7D3B-423B-A341-1A2E3349E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2742457-F58D-4550-AA66-19ECDB97A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9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7">
            <a:extLst>
              <a:ext uri="{FF2B5EF4-FFF2-40B4-BE49-F238E27FC236}">
                <a16:creationId xmlns:a16="http://schemas.microsoft.com/office/drawing/2014/main" id="{C881BBCD-624B-4CA3-9E0D-ADCB832C2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529" r="1723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CF7CBBB-A046-44AB-A300-71FDD76B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000000"/>
                </a:solidFill>
              </a:rPr>
              <a:t>Takk for oss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0E38F54-7CE2-40A6-9ECA-B05BEA876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3BCB2ED-9828-4307-93E8-3390B6BD5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CC1EFCB-20AA-4EDE-8FF9-CB45FE926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AA9AA7AE-560A-4A29-8DDD-EE1584ACD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980" y="988602"/>
            <a:ext cx="5869388" cy="586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96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A7C631-5BBF-4A1D-8BCB-9861ED39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b-NO" dirty="0"/>
              <a:t>Hvem er vi?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e 21" descr="Et bilde som inneholder vegg, innendørs, bord&#10;&#10;Automatisk generert beskrivelse">
            <a:extLst>
              <a:ext uri="{FF2B5EF4-FFF2-40B4-BE49-F238E27FC236}">
                <a16:creationId xmlns:a16="http://schemas.microsoft.com/office/drawing/2014/main" id="{33300BCD-2F67-4DBF-9A43-6F21EB100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5" r="15701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AF41FD4-E8A9-4DF6-9643-ED4838545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7B964D9-08F2-47CE-9EFE-16E4653DE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5545F66-9B00-40C9-8BFE-3A06DCD8E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  <p:graphicFrame>
        <p:nvGraphicFramePr>
          <p:cNvPr id="16" name="Plassholder for innhold 2">
            <a:extLst>
              <a:ext uri="{FF2B5EF4-FFF2-40B4-BE49-F238E27FC236}">
                <a16:creationId xmlns:a16="http://schemas.microsoft.com/office/drawing/2014/main" id="{1AC781EE-8593-4C24-B2E5-9B0A08E13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89315"/>
              </p:ext>
            </p:extLst>
          </p:nvPr>
        </p:nvGraphicFramePr>
        <p:xfrm>
          <a:off x="1078008" y="2575042"/>
          <a:ext cx="6181707" cy="34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5266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Bærekraftsbrøk</a:t>
            </a:r>
            <a:r>
              <a:rPr lang="nb-N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foretaksområder i Helse Nord 2017-2040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861751"/>
              </p:ext>
            </p:extLst>
          </p:nvPr>
        </p:nvGraphicFramePr>
        <p:xfrm>
          <a:off x="838200" y="1935893"/>
          <a:ext cx="10515600" cy="2595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3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1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Foretak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Nord- Norge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Yrkesaktive/ pensjonister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Nordlandsykehuset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Yrkesaktive/ pensjonister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Helgeland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Yrkesaktive/ pensjonister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Beiarn*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Yrkesaktive/ pensjonister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838200" y="4660586"/>
            <a:ext cx="1040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2035 vil vi mangle 57.000 helefagarbeidere og 28.000 sykepleiere i Norge.</a:t>
            </a:r>
          </a:p>
          <a:p>
            <a:endParaRPr lang="nb-NO" dirty="0"/>
          </a:p>
          <a:p>
            <a:r>
              <a:rPr lang="nb-NO" dirty="0"/>
              <a:t>I 1950 var det mer enn syv i yrkesaktiv alder per pensjonist, mens vi i 2050 kan forvente oss om lag to yrkesaktive per pensjonist. </a:t>
            </a:r>
          </a:p>
        </p:txBody>
      </p:sp>
      <p:pic>
        <p:nvPicPr>
          <p:cNvPr id="6" name="Plassholder for innhold 3">
            <a:extLst>
              <a:ext uri="{FF2B5EF4-FFF2-40B4-BE49-F238E27FC236}">
                <a16:creationId xmlns:a16="http://schemas.microsoft.com/office/drawing/2014/main" id="{E1A2B533-8BEE-4AC8-9DC0-3004DDD52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7C50A75-6BEC-4482-BE39-D6086F18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D80C5DF-17C5-42AC-B4B6-12E52FA96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4DC49FB-6C51-45CE-A0B6-7A42BFC3FC99}"/>
              </a:ext>
            </a:extLst>
          </p:cNvPr>
          <p:cNvSpPr/>
          <p:nvPr/>
        </p:nvSpPr>
        <p:spPr>
          <a:xfrm rot="1931289">
            <a:off x="5728223" y="1883583"/>
            <a:ext cx="501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velferdsteknologi</a:t>
            </a:r>
            <a:endParaRPr lang="nb-N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A7409FB-790C-4077-A5D1-3E6E2DE5AE6F}"/>
              </a:ext>
            </a:extLst>
          </p:cNvPr>
          <p:cNvSpPr/>
          <p:nvPr/>
        </p:nvSpPr>
        <p:spPr>
          <a:xfrm rot="20821600">
            <a:off x="4496526" y="1367391"/>
            <a:ext cx="2742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Økonomi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080B92B-E516-4EEF-BEE7-1F03195D6A15}"/>
              </a:ext>
            </a:extLst>
          </p:cNvPr>
          <p:cNvSpPr/>
          <p:nvPr/>
        </p:nvSpPr>
        <p:spPr>
          <a:xfrm rot="1543497">
            <a:off x="1952055" y="2520876"/>
            <a:ext cx="702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b-NO" sz="5400" b="1" cap="none" spc="0" dirty="0">
                <a:ln/>
                <a:solidFill>
                  <a:schemeClr val="accent4"/>
                </a:solidFill>
                <a:effectLst/>
              </a:rPr>
              <a:t>Færre sykehjemsplasser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B3959FA-DCA5-4793-8A79-688B4A72D8FB}"/>
              </a:ext>
            </a:extLst>
          </p:cNvPr>
          <p:cNvSpPr/>
          <p:nvPr/>
        </p:nvSpPr>
        <p:spPr>
          <a:xfrm rot="20461268">
            <a:off x="1198901" y="2428542"/>
            <a:ext cx="98796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HVA ER VIKTIG FOR DEG?</a:t>
            </a:r>
          </a:p>
        </p:txBody>
      </p:sp>
    </p:spTree>
    <p:extLst>
      <p:ext uri="{BB962C8B-B14F-4D97-AF65-F5344CB8AC3E}">
        <p14:creationId xmlns:p14="http://schemas.microsoft.com/office/powerpoint/2010/main" val="12935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68889A-F607-420F-BA79-A57C61C8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b-NO" dirty="0"/>
              <a:t>Metode og forankring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6456B5-CEB5-4D24-957D-BE62FF19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416031"/>
            <a:ext cx="5120113" cy="3621231"/>
          </a:xfrm>
        </p:spPr>
        <p:txBody>
          <a:bodyPr>
            <a:normAutofit/>
          </a:bodyPr>
          <a:lstStyle/>
          <a:p>
            <a:r>
              <a:rPr lang="nb-NO" sz="2400" dirty="0"/>
              <a:t>Kvalitativ* metode </a:t>
            </a:r>
          </a:p>
          <a:p>
            <a:pPr lvl="1"/>
            <a:r>
              <a:rPr lang="nb-NO" sz="2000" dirty="0"/>
              <a:t>17 desember – 18 mars.</a:t>
            </a:r>
          </a:p>
          <a:p>
            <a:r>
              <a:rPr lang="nb-NO" sz="2400" dirty="0"/>
              <a:t>Godt forankret i ledelsen.</a:t>
            </a:r>
          </a:p>
          <a:p>
            <a:pPr lvl="1"/>
            <a:r>
              <a:rPr lang="nb-NO" sz="2000" dirty="0"/>
              <a:t>Ledelsen var enige i arbeidet, og ønsket denne prosessen.</a:t>
            </a:r>
          </a:p>
          <a:p>
            <a:pPr lvl="1"/>
            <a:r>
              <a:rPr lang="nb-NO" sz="2000" dirty="0"/>
              <a:t>At det er forankret i ledelsen, vil ikke alltid si at det fungerer i praksis</a:t>
            </a:r>
          </a:p>
          <a:p>
            <a:pPr lvl="1"/>
            <a:r>
              <a:rPr lang="nb-NO" sz="2000" dirty="0"/>
              <a:t>For få ildsjeler og for lite fokus i avdelingene.</a:t>
            </a:r>
            <a:br>
              <a:rPr lang="nb-NO" sz="2000" dirty="0"/>
            </a:br>
            <a:endParaRPr lang="nb-NO" sz="2000" dirty="0"/>
          </a:p>
          <a:p>
            <a:pPr marL="0" indent="0">
              <a:buNone/>
            </a:pPr>
            <a:r>
              <a:rPr lang="nb-NO" sz="1200" dirty="0"/>
              <a:t>*Ikke gjennomført som et forskingsprosjekt.</a:t>
            </a:r>
          </a:p>
          <a:p>
            <a:endParaRPr lang="nb-NO" sz="1200" dirty="0"/>
          </a:p>
          <a:p>
            <a:endParaRPr lang="nb-NO" sz="18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1EF9E-CA45-453F-95CC-557A780C4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507" r="34045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EC18916-574A-4241-84D5-BD3F1379C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E4FD97E-4867-4ED7-A427-3E8A1E94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D694A70-BF2A-41E7-BA7A-27FBD255A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6268E-75B4-4433-8B21-5140B280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b-NO"/>
              <a:t>Utfordring og problemer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66FD838-55B8-45CD-A6B7-7EE8B280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nb-NO" sz="1800" dirty="0"/>
              <a:t>Lite pasientgrunnlag</a:t>
            </a:r>
          </a:p>
          <a:p>
            <a:pPr lvl="1"/>
            <a:r>
              <a:rPr lang="nb-NO" sz="1800" dirty="0"/>
              <a:t>Beiarn 1100 innbygger.</a:t>
            </a:r>
          </a:p>
          <a:p>
            <a:pPr lvl="1"/>
            <a:r>
              <a:rPr lang="nb-NO" sz="1800" dirty="0"/>
              <a:t>Gildeskål 2000 innbygger. </a:t>
            </a:r>
          </a:p>
          <a:p>
            <a:r>
              <a:rPr lang="nb-NO" sz="1800" dirty="0"/>
              <a:t>Få pasienter i samme gruppe, 13 stykk</a:t>
            </a:r>
          </a:p>
          <a:p>
            <a:r>
              <a:rPr lang="nb-NO" sz="1800" dirty="0"/>
              <a:t>Få rapporter</a:t>
            </a:r>
          </a:p>
          <a:p>
            <a:r>
              <a:rPr lang="nb-NO" sz="1800" dirty="0"/>
              <a:t>For lite kommunale ressurser ble brukt for å ha fokus på området</a:t>
            </a:r>
          </a:p>
          <a:p>
            <a:r>
              <a:rPr lang="nb-NO" sz="1800" dirty="0"/>
              <a:t>Nødvendig å se helheten sammen med nabokommuner</a:t>
            </a:r>
          </a:p>
          <a:p>
            <a:endParaRPr lang="en-US" sz="1800" dirty="0"/>
          </a:p>
        </p:txBody>
      </p:sp>
      <p:pic>
        <p:nvPicPr>
          <p:cNvPr id="9" name="Bilde 8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C977850E-34A1-4875-8423-2141E644E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7944" r="20608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E289B97-DADD-4527-AC25-BD03B2D87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F5C98FB-402C-464C-ACF0-E75F2B69D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1377AA3-DE0C-4E4B-8950-364EFCE7D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DAF7D871-2093-4172-AD97-06AF061B8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32126" r="5638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A9241E-75D3-4DF9-A2F0-79432D09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000000"/>
                </a:solidFill>
              </a:rPr>
              <a:t>Det vi fokuserte på var: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F84370-BFD3-4E22-9227-99ABBA5E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b-NO" sz="2000" dirty="0">
                <a:solidFill>
                  <a:srgbClr val="000000"/>
                </a:solidFill>
              </a:rPr>
              <a:t>Innleggelsesrapporter til sykehuset</a:t>
            </a:r>
          </a:p>
          <a:p>
            <a:pPr lvl="1"/>
            <a:r>
              <a:rPr lang="nb-NO" sz="2000" dirty="0">
                <a:solidFill>
                  <a:srgbClr val="000000"/>
                </a:solidFill>
              </a:rPr>
              <a:t>Liten kommune og data fra dette arbeidet ble ikke brukbare. Flere kommuner som bruker samme mal på dette og vi fikk tilsammen resultater. </a:t>
            </a:r>
            <a:r>
              <a:rPr lang="nb-NO" sz="2000" dirty="0" err="1">
                <a:solidFill>
                  <a:srgbClr val="000000"/>
                </a:solidFill>
              </a:rPr>
              <a:t>SamUt</a:t>
            </a:r>
            <a:r>
              <a:rPr lang="nb-NO" sz="2000" dirty="0">
                <a:solidFill>
                  <a:srgbClr val="000000"/>
                </a:solidFill>
              </a:rPr>
              <a:t> og KS </a:t>
            </a:r>
            <a:br>
              <a:rPr lang="nb-NO" sz="2000" dirty="0">
                <a:solidFill>
                  <a:srgbClr val="000000"/>
                </a:solidFill>
              </a:rPr>
            </a:br>
            <a:endParaRPr lang="nb-NO" sz="2000" dirty="0">
              <a:solidFill>
                <a:srgbClr val="000000"/>
              </a:solidFill>
            </a:endParaRPr>
          </a:p>
          <a:p>
            <a:r>
              <a:rPr lang="nb-NO" sz="2000" dirty="0">
                <a:solidFill>
                  <a:srgbClr val="000000"/>
                </a:solidFill>
              </a:rPr>
              <a:t>Lage felles kartleggingsskjema med sjekkliste, med nytt fokus.. «Hva er viktig for deg»</a:t>
            </a:r>
          </a:p>
        </p:txBody>
      </p:sp>
      <p:pic>
        <p:nvPicPr>
          <p:cNvPr id="11" name="Plassholder for innhold 3">
            <a:extLst>
              <a:ext uri="{FF2B5EF4-FFF2-40B4-BE49-F238E27FC236}">
                <a16:creationId xmlns:a16="http://schemas.microsoft.com/office/drawing/2014/main" id="{DA7FF873-2FF1-4475-82CC-3BEB1021A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93B80A5-1AC3-4E0F-9C56-B0D8801D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81D2691-ECA4-4518-BAA5-6678DEFE8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4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b-NO" b="1"/>
              <a:t>Hva er hensikten?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931" y="2181138"/>
            <a:ext cx="3651466" cy="40426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1400" dirty="0"/>
              <a:t>Ansatte skal ha tilgang til et enkelt verktøy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Faglig samarbeid over kommunegrensene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God brukeropplevelse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Kvalitetssikring, der har vi involvert en stor nordlandskommune (Fauske på kartlegging)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Større vekt på Internkontroll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Kontroll på tildeling av tjenester.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Økt fokus på pasientsikkerhet og hva er viktig for deg.</a:t>
            </a:r>
          </a:p>
          <a:p>
            <a:pPr marL="514350" indent="-514350">
              <a:buFont typeface="+mj-lt"/>
              <a:buAutoNum type="arabicPeriod"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Summen av dette blir et av fokusene på arbeidet med det gode pasientforløp </a:t>
            </a:r>
          </a:p>
        </p:txBody>
      </p:sp>
      <p:pic>
        <p:nvPicPr>
          <p:cNvPr id="5" name="Bilde 4" descr="Et bilde som inneholder bygning, utendørs, glass, dør&#10;&#10;Automatisk generert beskrivelse">
            <a:extLst>
              <a:ext uri="{FF2B5EF4-FFF2-40B4-BE49-F238E27FC236}">
                <a16:creationId xmlns:a16="http://schemas.microsoft.com/office/drawing/2014/main" id="{384F0456-4F44-43D8-B73B-EFD58EB47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4" r="11730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16" name="Plassholder for innhold 3">
            <a:extLst>
              <a:ext uri="{FF2B5EF4-FFF2-40B4-BE49-F238E27FC236}">
                <a16:creationId xmlns:a16="http://schemas.microsoft.com/office/drawing/2014/main" id="{C65E8244-F420-4AA6-BB91-0ABE7D0CA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6D9356-3A4A-4158-9CE9-09D319648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AF2A49B9-76BF-44C6-A074-1801A99F0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 descr="Et bilde som inneholder person, mann, innendørs&#10;&#10;Automatisk generert beskrivelse">
            <a:extLst>
              <a:ext uri="{FF2B5EF4-FFF2-40B4-BE49-F238E27FC236}">
                <a16:creationId xmlns:a16="http://schemas.microsoft.com/office/drawing/2014/main" id="{84F8761C-1033-4F30-9295-9575775B1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5D5E56FB-875B-49B2-AB53-6633B20CD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78058E4-BAE4-460D-B741-C324CC47D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FA10394-92B3-4F1D-A624-1FB5AA21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&#10;&#10;Automatisk generert beskrivelse">
            <a:hlinkClick r:id="rId2"/>
            <a:extLst>
              <a:ext uri="{FF2B5EF4-FFF2-40B4-BE49-F238E27FC236}">
                <a16:creationId xmlns:a16="http://schemas.microsoft.com/office/drawing/2014/main" id="{7E4186A2-50EF-4CF8-8877-EB1DC1A87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6" b="134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8C898AA-0E15-4995-8E2B-E962E307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Resultat fra arbeidet med felles innleggelsesrapport.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lassholder for innhold 3">
            <a:extLst>
              <a:ext uri="{FF2B5EF4-FFF2-40B4-BE49-F238E27FC236}">
                <a16:creationId xmlns:a16="http://schemas.microsoft.com/office/drawing/2014/main" id="{E30544B9-AE6B-405A-94F0-20B0C2DA4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69" y="6074228"/>
            <a:ext cx="537794" cy="53779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05038B2-3AF9-4171-BD66-B0F36D9DC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02" y="6074228"/>
            <a:ext cx="449065" cy="56133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6608A17-4D56-49F6-A93F-86FE191DC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5" y="6074228"/>
            <a:ext cx="460533" cy="5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0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433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Status pasientforløp Hva er viktig for deg?</vt:lpstr>
      <vt:lpstr>Hvem er vi?</vt:lpstr>
      <vt:lpstr>Bærekraftsbrøk – foretaksområder i Helse Nord 2017-2040</vt:lpstr>
      <vt:lpstr>Metode og forankring</vt:lpstr>
      <vt:lpstr>Utfordring og problemer</vt:lpstr>
      <vt:lpstr>Det vi fokuserte på var:</vt:lpstr>
      <vt:lpstr>Hva er hensikten?</vt:lpstr>
      <vt:lpstr>PowerPoint-presentasjon</vt:lpstr>
      <vt:lpstr>Resultat fra arbeidet med felles innleggelsesrapport.</vt:lpstr>
      <vt:lpstr>Felles system for å dele på kvalitets- prosedyrer</vt:lpstr>
      <vt:lpstr>Erfaringer fra sist samling:</vt:lpstr>
      <vt:lpstr>Takk for 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pasientforløp Hva er viktig for deg?</dc:title>
  <dc:creator>Ørjan Kristensen</dc:creator>
  <cp:lastModifiedBy>Ørjan Kristensen</cp:lastModifiedBy>
  <cp:revision>1</cp:revision>
  <dcterms:created xsi:type="dcterms:W3CDTF">2019-05-19T21:25:19Z</dcterms:created>
  <dcterms:modified xsi:type="dcterms:W3CDTF">2019-05-20T12:27:35Z</dcterms:modified>
</cp:coreProperties>
</file>