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4"/>
  </p:sldMasterIdLst>
  <p:notesMasterIdLst>
    <p:notesMasterId r:id="rId14"/>
  </p:notesMasterIdLst>
  <p:sldIdLst>
    <p:sldId id="256" r:id="rId5"/>
    <p:sldId id="265" r:id="rId6"/>
    <p:sldId id="266" r:id="rId7"/>
    <p:sldId id="268" r:id="rId8"/>
    <p:sldId id="269" r:id="rId9"/>
    <p:sldId id="260" r:id="rId10"/>
    <p:sldId id="259" r:id="rId11"/>
    <p:sldId id="267" r:id="rId12"/>
    <p:sldId id="26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7FDAB-8C57-3440-8FB4-896096EFE554}" v="69" dt="2024-04-18T08:00:22.656"/>
    <p1510:client id="{86ABC752-4D65-43FE-B6F6-85F7230A2B55}" v="17" dt="2024-04-18T15:12:00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-Richard Bråthen" userId="0d18f7e5-0578-48b2-8737-ecd4d0ea12db" providerId="ADAL" clId="{86ABC752-4D65-43FE-B6F6-85F7230A2B55}"/>
    <pc:docChg chg="custSel addSld delSld modSld sldOrd">
      <pc:chgData name="Hans-Richard Bråthen" userId="0d18f7e5-0578-48b2-8737-ecd4d0ea12db" providerId="ADAL" clId="{86ABC752-4D65-43FE-B6F6-85F7230A2B55}" dt="2024-04-18T15:12:00.653" v="20" actId="47"/>
      <pc:docMkLst>
        <pc:docMk/>
      </pc:docMkLst>
      <pc:sldChg chg="modSp mod">
        <pc:chgData name="Hans-Richard Bråthen" userId="0d18f7e5-0578-48b2-8737-ecd4d0ea12db" providerId="ADAL" clId="{86ABC752-4D65-43FE-B6F6-85F7230A2B55}" dt="2024-04-17T08:41:29.220" v="0" actId="21"/>
        <pc:sldMkLst>
          <pc:docMk/>
          <pc:sldMk cId="1669796147" sldId="258"/>
        </pc:sldMkLst>
        <pc:spChg chg="mod">
          <ac:chgData name="Hans-Richard Bråthen" userId="0d18f7e5-0578-48b2-8737-ecd4d0ea12db" providerId="ADAL" clId="{86ABC752-4D65-43FE-B6F6-85F7230A2B55}" dt="2024-04-17T08:41:29.220" v="0" actId="21"/>
          <ac:spMkLst>
            <pc:docMk/>
            <pc:sldMk cId="1669796147" sldId="258"/>
            <ac:spMk id="3" creationId="{F4852A8A-5669-1A18-AD13-0F726656D047}"/>
          </ac:spMkLst>
        </pc:spChg>
      </pc:sldChg>
      <pc:sldChg chg="ord">
        <pc:chgData name="Hans-Richard Bråthen" userId="0d18f7e5-0578-48b2-8737-ecd4d0ea12db" providerId="ADAL" clId="{86ABC752-4D65-43FE-B6F6-85F7230A2B55}" dt="2024-04-17T08:59:11.148" v="14"/>
        <pc:sldMkLst>
          <pc:docMk/>
          <pc:sldMk cId="3042852032" sldId="261"/>
        </pc:sldMkLst>
      </pc:sldChg>
      <pc:sldChg chg="modSp mod">
        <pc:chgData name="Hans-Richard Bråthen" userId="0d18f7e5-0578-48b2-8737-ecd4d0ea12db" providerId="ADAL" clId="{86ABC752-4D65-43FE-B6F6-85F7230A2B55}" dt="2024-04-17T08:58:55.384" v="12"/>
        <pc:sldMkLst>
          <pc:docMk/>
          <pc:sldMk cId="2764798879" sldId="265"/>
        </pc:sldMkLst>
        <pc:spChg chg="mod">
          <ac:chgData name="Hans-Richard Bråthen" userId="0d18f7e5-0578-48b2-8737-ecd4d0ea12db" providerId="ADAL" clId="{86ABC752-4D65-43FE-B6F6-85F7230A2B55}" dt="2024-04-17T08:58:55.384" v="12"/>
          <ac:spMkLst>
            <pc:docMk/>
            <pc:sldMk cId="2764798879" sldId="265"/>
            <ac:spMk id="3" creationId="{78254B08-9CAB-658E-09F7-9770AE4550B8}"/>
          </ac:spMkLst>
        </pc:spChg>
      </pc:sldChg>
      <pc:sldChg chg="modSp mod">
        <pc:chgData name="Hans-Richard Bråthen" userId="0d18f7e5-0578-48b2-8737-ecd4d0ea12db" providerId="ADAL" clId="{86ABC752-4D65-43FE-B6F6-85F7230A2B55}" dt="2024-04-17T08:42:08.755" v="8" actId="20577"/>
        <pc:sldMkLst>
          <pc:docMk/>
          <pc:sldMk cId="471606840" sldId="269"/>
        </pc:sldMkLst>
        <pc:spChg chg="mod">
          <ac:chgData name="Hans-Richard Bråthen" userId="0d18f7e5-0578-48b2-8737-ecd4d0ea12db" providerId="ADAL" clId="{86ABC752-4D65-43FE-B6F6-85F7230A2B55}" dt="2024-04-17T08:42:08.755" v="8" actId="20577"/>
          <ac:spMkLst>
            <pc:docMk/>
            <pc:sldMk cId="471606840" sldId="269"/>
            <ac:spMk id="3" creationId="{8BF4DB3F-5E17-905E-D815-3E64A755D5E0}"/>
          </ac:spMkLst>
        </pc:spChg>
      </pc:sldChg>
      <pc:sldChg chg="new del">
        <pc:chgData name="Hans-Richard Bråthen" userId="0d18f7e5-0578-48b2-8737-ecd4d0ea12db" providerId="ADAL" clId="{86ABC752-4D65-43FE-B6F6-85F7230A2B55}" dt="2024-04-18T15:11:34.776" v="18" actId="47"/>
        <pc:sldMkLst>
          <pc:docMk/>
          <pc:sldMk cId="1930743954" sldId="270"/>
        </pc:sldMkLst>
      </pc:sldChg>
      <pc:sldChg chg="new del">
        <pc:chgData name="Hans-Richard Bråthen" userId="0d18f7e5-0578-48b2-8737-ecd4d0ea12db" providerId="ADAL" clId="{86ABC752-4D65-43FE-B6F6-85F7230A2B55}" dt="2024-04-18T15:10:42.556" v="16" actId="47"/>
        <pc:sldMkLst>
          <pc:docMk/>
          <pc:sldMk cId="2793303348" sldId="270"/>
        </pc:sldMkLst>
      </pc:sldChg>
      <pc:sldChg chg="new del">
        <pc:chgData name="Hans-Richard Bråthen" userId="0d18f7e5-0578-48b2-8737-ecd4d0ea12db" providerId="ADAL" clId="{86ABC752-4D65-43FE-B6F6-85F7230A2B55}" dt="2024-04-18T15:12:00.653" v="20" actId="47"/>
        <pc:sldMkLst>
          <pc:docMk/>
          <pc:sldMk cId="3155327109" sldId="270"/>
        </pc:sldMkLst>
      </pc:sldChg>
    </pc:docChg>
  </pc:docChgLst>
  <pc:docChgLst>
    <pc:chgData name="Ørjan Kristensen" userId="f4a56457-1615-48bb-b59c-0d37462033e1" providerId="ADAL" clId="{5FB7FDAB-8C57-3440-8FB4-896096EFE554}"/>
    <pc:docChg chg="custSel addSld delSld modSld">
      <pc:chgData name="Ørjan Kristensen" userId="f4a56457-1615-48bb-b59c-0d37462033e1" providerId="ADAL" clId="{5FB7FDAB-8C57-3440-8FB4-896096EFE554}" dt="2024-04-18T08:00:22.656" v="71" actId="2696"/>
      <pc:docMkLst>
        <pc:docMk/>
      </pc:docMkLst>
      <pc:sldChg chg="modSp add mod">
        <pc:chgData name="Ørjan Kristensen" userId="f4a56457-1615-48bb-b59c-0d37462033e1" providerId="ADAL" clId="{5FB7FDAB-8C57-3440-8FB4-896096EFE554}" dt="2024-04-18T08:00:20.453" v="69"/>
        <pc:sldMkLst>
          <pc:docMk/>
          <pc:sldMk cId="0" sldId="256"/>
        </pc:sldMkLst>
        <pc:spChg chg="mod">
          <ac:chgData name="Ørjan Kristensen" userId="f4a56457-1615-48bb-b59c-0d37462033e1" providerId="ADAL" clId="{5FB7FDAB-8C57-3440-8FB4-896096EFE554}" dt="2024-04-18T08:00:20.453" v="69"/>
          <ac:spMkLst>
            <pc:docMk/>
            <pc:sldMk cId="0" sldId="256"/>
            <ac:spMk id="278" creationId="{00000000-0000-0000-0000-000000000000}"/>
          </ac:spMkLst>
        </pc:spChg>
      </pc:sldChg>
      <pc:sldChg chg="addSp delSp modSp del mod">
        <pc:chgData name="Ørjan Kristensen" userId="f4a56457-1615-48bb-b59c-0d37462033e1" providerId="ADAL" clId="{5FB7FDAB-8C57-3440-8FB4-896096EFE554}" dt="2024-04-18T08:00:22.654" v="70" actId="2696"/>
        <pc:sldMkLst>
          <pc:docMk/>
          <pc:sldMk cId="3373948762" sldId="257"/>
        </pc:sldMkLst>
        <pc:spChg chg="add del mod">
          <ac:chgData name="Ørjan Kristensen" userId="f4a56457-1615-48bb-b59c-0d37462033e1" providerId="ADAL" clId="{5FB7FDAB-8C57-3440-8FB4-896096EFE554}" dt="2024-04-18T07:40:46.276" v="65"/>
          <ac:spMkLst>
            <pc:docMk/>
            <pc:sldMk cId="3373948762" sldId="257"/>
            <ac:spMk id="4" creationId="{DE71A4F0-8BB0-4C42-88DE-D27906C23A30}"/>
          </ac:spMkLst>
        </pc:spChg>
      </pc:sldChg>
      <pc:sldChg chg="modSp mod">
        <pc:chgData name="Ørjan Kristensen" userId="f4a56457-1615-48bb-b59c-0d37462033e1" providerId="ADAL" clId="{5FB7FDAB-8C57-3440-8FB4-896096EFE554}" dt="2024-04-17T08:41:55.603" v="62" actId="20577"/>
        <pc:sldMkLst>
          <pc:docMk/>
          <pc:sldMk cId="471606840" sldId="269"/>
        </pc:sldMkLst>
        <pc:spChg chg="mod">
          <ac:chgData name="Ørjan Kristensen" userId="f4a56457-1615-48bb-b59c-0d37462033e1" providerId="ADAL" clId="{5FB7FDAB-8C57-3440-8FB4-896096EFE554}" dt="2024-04-17T08:41:55.603" v="62" actId="20577"/>
          <ac:spMkLst>
            <pc:docMk/>
            <pc:sldMk cId="471606840" sldId="269"/>
            <ac:spMk id="3" creationId="{8BF4DB3F-5E17-905E-D815-3E64A755D5E0}"/>
          </ac:spMkLst>
        </pc:spChg>
      </pc:sldChg>
      <pc:sldChg chg="new del">
        <pc:chgData name="Ørjan Kristensen" userId="f4a56457-1615-48bb-b59c-0d37462033e1" providerId="ADAL" clId="{5FB7FDAB-8C57-3440-8FB4-896096EFE554}" dt="2024-04-18T07:41:06.644" v="67" actId="2696"/>
        <pc:sldMkLst>
          <pc:docMk/>
          <pc:sldMk cId="572574377" sldId="270"/>
        </pc:sldMkLst>
      </pc:sldChg>
      <pc:sldMasterChg chg="delSldLayout">
        <pc:chgData name="Ørjan Kristensen" userId="f4a56457-1615-48bb-b59c-0d37462033e1" providerId="ADAL" clId="{5FB7FDAB-8C57-3440-8FB4-896096EFE554}" dt="2024-04-18T08:00:22.656" v="71" actId="2696"/>
        <pc:sldMasterMkLst>
          <pc:docMk/>
          <pc:sldMasterMk cId="0" sldId="2147483685"/>
        </pc:sldMasterMkLst>
        <pc:sldLayoutChg chg="del">
          <pc:chgData name="Ørjan Kristensen" userId="f4a56457-1615-48bb-b59c-0d37462033e1" providerId="ADAL" clId="{5FB7FDAB-8C57-3440-8FB4-896096EFE554}" dt="2024-04-18T08:00:22.656" v="71" actId="2696"/>
          <pc:sldLayoutMkLst>
            <pc:docMk/>
            <pc:sldMasterMk cId="0" sldId="2147483685"/>
            <pc:sldLayoutMk cId="0" sldId="2147483649"/>
          </pc:sldLayoutMkLst>
        </pc:sldLayoutChg>
      </pc:sldMasterChg>
    </pc:docChg>
  </pc:docChgLst>
  <pc:docChgLst>
    <pc:chgData name="Hans-Richard Bråthen" userId="0d18f7e5-0578-48b2-8737-ecd4d0ea12db" providerId="ADAL" clId="{71CB0A83-4B54-48AE-BC09-30EAAC12969B}"/>
    <pc:docChg chg="delSld">
      <pc:chgData name="Hans-Richard Bråthen" userId="0d18f7e5-0578-48b2-8737-ecd4d0ea12db" providerId="ADAL" clId="{71CB0A83-4B54-48AE-BC09-30EAAC12969B}" dt="2024-04-19T06:59:44.120" v="0" actId="47"/>
      <pc:docMkLst>
        <pc:docMk/>
      </pc:docMkLst>
      <pc:sldChg chg="del">
        <pc:chgData name="Hans-Richard Bråthen" userId="0d18f7e5-0578-48b2-8737-ecd4d0ea12db" providerId="ADAL" clId="{71CB0A83-4B54-48AE-BC09-30EAAC12969B}" dt="2024-04-19T06:59:44.120" v="0" actId="47"/>
        <pc:sldMkLst>
          <pc:docMk/>
          <pc:sldMk cId="1669796147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91a49c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b91a49c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https://www.forebygging.no/Statlige-foringer/nasjonal-faglig-retningslinje-for-tidlig-oppdagelse-av-utsatte-barn-og-unge/</a:t>
            </a:r>
          </a:p>
        </p:txBody>
      </p:sp>
    </p:spTree>
    <p:extLst>
      <p:ext uri="{BB962C8B-B14F-4D97-AF65-F5344CB8AC3E}">
        <p14:creationId xmlns:p14="http://schemas.microsoft.com/office/powerpoint/2010/main" val="16178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grønn">
  <p:cSld name="SECTION_HEADER_2">
    <p:bg>
      <p:bgPr>
        <a:solidFill>
          <a:schemeClr val="accent3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gul">
  <p:cSld name="SECTION_HEADER_1_1_1_1_1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54" name="Google Shape;54;p14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lilla">
  <p:cSld name="SECTION_HEADER_1_1_1_1_1_1">
    <p:bg>
      <p:bgPr>
        <a:solidFill>
          <a:srgbClr val="C468A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58" name="Google Shape;58;p15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62" name="Google Shape;6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67" name="Google Shape;6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, brødtekst og bilde">
  <p:cSld name="TITLE_AND_TWO_COLUMNS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6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1469575"/>
            <a:ext cx="3999900" cy="30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71" name="Google Shape;71;p18"/>
          <p:cNvSpPr>
            <a:spLocks noGrp="1"/>
          </p:cNvSpPr>
          <p:nvPr>
            <p:ph type="pic" idx="2"/>
          </p:nvPr>
        </p:nvSpPr>
        <p:spPr>
          <a:xfrm>
            <a:off x="4918575" y="780425"/>
            <a:ext cx="3549600" cy="35496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72" name="Google Shape;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79" name="Google Shape;7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86" name="Google Shape;8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blå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3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34284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713600" y="17148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427200" y="0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427200" y="34284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6" y="1713000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713594" y="3426600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713594" y="-1825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427194" y="1713000"/>
            <a:ext cx="1713600" cy="171724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8" name="Google Shape;98;p23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99" name="Google Shape;99;p23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101" name="Google Shape;1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grønn">
  <p:cSld name="SECTION_TITLE_AND_DESCRIPTION_3">
    <p:bg>
      <p:bgPr>
        <a:solidFill>
          <a:schemeClr val="accent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4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104" name="Google Shape;104;p2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2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15" name="Google Shape;115;p24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117" name="Google Shape;1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rød">
  <p:cSld name="SECTION_HEADER_2_1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rød">
  <p:cSld name="SECTION_TITLE_AND_DESCRIPTION_3_1">
    <p:bg>
      <p:bgPr>
        <a:solidFill>
          <a:schemeClr val="accent4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5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120" name="Google Shape;120;p2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5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5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5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5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1" name="Google Shape;131;p25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oransje">
  <p:cSld name="SECTION_TITLE_AND_DESCRIPTION_3_1_1">
    <p:bg>
      <p:bgPr>
        <a:solidFill>
          <a:schemeClr val="accent5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6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136" name="Google Shape;136;p26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6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6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6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6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6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6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6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6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6" name="Google Shape;146;p26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47" name="Google Shape;147;p26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gul">
  <p:cSld name="SECTION_TITLE_AND_DESCRIPTION_3_1_1_1">
    <p:bg>
      <p:bgPr>
        <a:solidFill>
          <a:schemeClr val="accent6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7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152" name="Google Shape;152;p27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7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7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7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7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7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7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7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7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63" name="Google Shape;163;p27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beskrivelse for kapittel lilla">
  <p:cSld name="SECTION_TITLE_AND_DESCRIPTION_3_1_1_1_1">
    <p:bg>
      <p:bgPr>
        <a:solidFill>
          <a:srgbClr val="C468A6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8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168" name="Google Shape;168;p28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8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8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8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8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8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8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8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8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79" name="Google Shape;179;p28"/>
          <p:cNvSpPr/>
          <p:nvPr/>
        </p:nvSpPr>
        <p:spPr>
          <a:xfrm>
            <a:off x="5140800" y="-125"/>
            <a:ext cx="4003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2"/>
          </p:nvPr>
        </p:nvSpPr>
        <p:spPr>
          <a:xfrm>
            <a:off x="5524500" y="724075"/>
            <a:ext cx="3252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blå">
  <p:cSld name="SECTION_TITLE_AND_DESCRIPTION_2">
    <p:bg>
      <p:bgPr>
        <a:solidFill>
          <a:schemeClr val="accent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34284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713600" y="17148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427200" y="0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427200" y="3428425"/>
            <a:ext cx="1713599" cy="17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6" y="1713000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713594" y="3426600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713594" y="-1825"/>
            <a:ext cx="1713600" cy="17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427194" y="1713000"/>
            <a:ext cx="1713600" cy="171724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94" name="Google Shape;194;p29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grønn">
  <p:cSld name="SECTION_TITLE_AND_DESCRIPTION_2_1">
    <p:bg>
      <p:bgPr>
        <a:solidFill>
          <a:schemeClr val="accent3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0"/>
          <p:cNvGrpSpPr/>
          <p:nvPr userDrawn="1"/>
        </p:nvGrpSpPr>
        <p:grpSpPr>
          <a:xfrm>
            <a:off x="-12878" y="-3"/>
            <a:ext cx="5147242" cy="5143506"/>
            <a:chOff x="-6439" y="-3"/>
            <a:chExt cx="5147242" cy="5143506"/>
          </a:xfrm>
        </p:grpSpPr>
        <p:pic>
          <p:nvPicPr>
            <p:cNvPr id="200" name="Google Shape;200;p30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-6439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30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07161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30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0"/>
            <p:cNvPicPr preferRelativeResize="0"/>
            <p:nvPr userDrawn="1"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30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0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30"/>
            <p:cNvPicPr preferRelativeResize="0"/>
            <p:nvPr userDrawn="1"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30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30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Google Shape;202;p30">
              <a:extLst>
                <a:ext uri="{FF2B5EF4-FFF2-40B4-BE49-F238E27FC236}">
                  <a16:creationId xmlns:a16="http://schemas.microsoft.com/office/drawing/2014/main" id="{B7E39E86-7651-CFAF-A5D6-270F97EA98CE}"/>
                </a:ext>
              </a:extLst>
            </p:cNvPr>
            <p:cNvPicPr preferRelativeResize="0"/>
            <p:nvPr userDrawn="1"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-3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Google Shape;203;p30">
              <a:extLst>
                <a:ext uri="{FF2B5EF4-FFF2-40B4-BE49-F238E27FC236}">
                  <a16:creationId xmlns:a16="http://schemas.microsoft.com/office/drawing/2014/main" id="{EDF35FD7-361B-D6C3-C6B2-87EE2FC81095}"/>
                </a:ext>
              </a:extLst>
            </p:cNvPr>
            <p:cNvPicPr preferRelativeResize="0"/>
            <p:nvPr userDrawn="1"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4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204;p30">
              <a:extLst>
                <a:ext uri="{FF2B5EF4-FFF2-40B4-BE49-F238E27FC236}">
                  <a16:creationId xmlns:a16="http://schemas.microsoft.com/office/drawing/2014/main" id="{CCBF085C-ACA2-8BF0-FF18-8625424D157F}"/>
                </a:ext>
              </a:extLst>
            </p:cNvPr>
            <p:cNvPicPr preferRelativeResize="0"/>
            <p:nvPr userDrawn="1"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4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205;p30">
              <a:extLst>
                <a:ext uri="{FF2B5EF4-FFF2-40B4-BE49-F238E27FC236}">
                  <a16:creationId xmlns:a16="http://schemas.microsoft.com/office/drawing/2014/main" id="{A22AC780-D402-3F93-4F2B-FCDCAEF748BB}"/>
                </a:ext>
              </a:extLst>
            </p:cNvPr>
            <p:cNvPicPr preferRelativeResize="0"/>
            <p:nvPr userDrawn="1"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4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06;p30">
              <a:extLst>
                <a:ext uri="{FF2B5EF4-FFF2-40B4-BE49-F238E27FC236}">
                  <a16:creationId xmlns:a16="http://schemas.microsoft.com/office/drawing/2014/main" id="{B5372B9D-75BA-9693-5BFF-DD0EF6F90B9D}"/>
                </a:ext>
              </a:extLst>
            </p:cNvPr>
            <p:cNvPicPr preferRelativeResize="0"/>
            <p:nvPr userDrawn="1"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4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07;p30">
              <a:extLst>
                <a:ext uri="{FF2B5EF4-FFF2-40B4-BE49-F238E27FC236}">
                  <a16:creationId xmlns:a16="http://schemas.microsoft.com/office/drawing/2014/main" id="{FBD96E63-70AD-61D2-1059-E6D876AB8D7C}"/>
                </a:ext>
              </a:extLst>
            </p:cNvPr>
            <p:cNvPicPr preferRelativeResize="0"/>
            <p:nvPr userDrawn="1"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89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08;p30">
              <a:extLst>
                <a:ext uri="{FF2B5EF4-FFF2-40B4-BE49-F238E27FC236}">
                  <a16:creationId xmlns:a16="http://schemas.microsoft.com/office/drawing/2014/main" id="{C136F8CE-137F-D351-CAD7-7E8858C1AC27}"/>
                </a:ext>
              </a:extLst>
            </p:cNvPr>
            <p:cNvPicPr preferRelativeResize="0"/>
            <p:nvPr userDrawn="1"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47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30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rød">
  <p:cSld name="SECTION_TITLE_AND_DESCRIPTION_2_1_1">
    <p:bg>
      <p:bgPr>
        <a:solidFill>
          <a:schemeClr val="accent4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31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216" name="Google Shape;216;p31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31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31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1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1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1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31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31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1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31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oransje">
  <p:cSld name="SECTION_TITLE_AND_DESCRIPTION_2_1_1_1">
    <p:bg>
      <p:bgPr>
        <a:solidFill>
          <a:schemeClr val="accent5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7" name="Google Shape;227;p32"/>
          <p:cNvGrpSpPr/>
          <p:nvPr/>
        </p:nvGrpSpPr>
        <p:grpSpPr>
          <a:xfrm>
            <a:off x="-6439" y="0"/>
            <a:ext cx="5140803" cy="5143503"/>
            <a:chOff x="0" y="0"/>
            <a:chExt cx="5140803" cy="5143503"/>
          </a:xfrm>
        </p:grpSpPr>
        <p:pic>
          <p:nvPicPr>
            <p:cNvPr id="228" name="Google Shape;228;p32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2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32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32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32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32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32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32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32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5" name="Google Shape;225;p32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gul">
  <p:cSld name="SECTION_TITLE_AND_DESCRIPTION_2_1_1_1_1">
    <p:bg>
      <p:bgPr>
        <a:solidFill>
          <a:schemeClr val="accent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41" name="Google Shape;241;p33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242" name="Google Shape;242;p33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33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33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3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33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3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33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33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3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9" name="Google Shape;239;p33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for kapittel + bilde lilla">
  <p:cSld name="SECTION_TITLE_AND_DESCRIPTION_2_1_1_1_1_1">
    <p:bg>
      <p:bgPr>
        <a:solidFill>
          <a:srgbClr val="C468A6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>
            <a:spLocks noGrp="1"/>
          </p:cNvSpPr>
          <p:nvPr>
            <p:ph type="pic" idx="2"/>
          </p:nvPr>
        </p:nvSpPr>
        <p:spPr>
          <a:xfrm>
            <a:off x="5140800" y="0"/>
            <a:ext cx="40032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55" name="Google Shape;255;p34"/>
          <p:cNvGrpSpPr/>
          <p:nvPr/>
        </p:nvGrpSpPr>
        <p:grpSpPr>
          <a:xfrm>
            <a:off x="0" y="0"/>
            <a:ext cx="5140803" cy="5143503"/>
            <a:chOff x="0" y="0"/>
            <a:chExt cx="5140803" cy="5143503"/>
          </a:xfrm>
        </p:grpSpPr>
        <p:pic>
          <p:nvPicPr>
            <p:cNvPr id="256" name="Google Shape;256;p3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3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3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17136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3427200" y="17149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4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3427200" y="342990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34"/>
            <p:cNvPicPr preferRelativeResize="0"/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713600" y="3428550"/>
              <a:ext cx="1713603" cy="171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5478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 SemiBold"/>
              <a:buNone/>
              <a:defRPr sz="4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1"/>
          </p:nvPr>
        </p:nvSpPr>
        <p:spPr>
          <a:xfrm>
            <a:off x="5478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oransje">
  <p:cSld name="SECTION_HEADER_2_1_1">
    <p:bg>
      <p:bgPr>
        <a:solidFill>
          <a:schemeClr val="accent5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nb-NO" noProof="0"/>
              <a:t>xx%</a:t>
            </a:r>
          </a:p>
        </p:txBody>
      </p:sp>
      <p:sp>
        <p:nvSpPr>
          <p:cNvPr id="269" name="Google Shape;269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270" name="Google Shape;27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5025" y="4392150"/>
            <a:ext cx="1518976" cy="7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Tom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tende lysbilde">
  <p:cSld name="CUSTOM">
    <p:bg>
      <p:bgPr>
        <a:solidFill>
          <a:schemeClr val="dk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5650" y="1376550"/>
            <a:ext cx="4832701" cy="23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448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072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80476"/>
            <a:ext cx="2957773" cy="146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1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gul">
  <p:cSld name="SECTION_HEADER_2_1_1_1">
    <p:bg>
      <p:bgPr>
        <a:solidFill>
          <a:schemeClr val="accent6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lilla">
  <p:cSld name="SECTION_HEADER_2_1_1_1_1">
    <p:bg>
      <p:bgPr>
        <a:solidFill>
          <a:srgbClr val="C468A6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nb-NO" noProof="0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blå">
  <p:cSld name="SECTION_HEADER_1">
    <p:bg>
      <p:bgPr>
        <a:solidFill>
          <a:schemeClr val="accen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8" name="Google Shape;38;p10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grønn">
  <p:cSld name="SECTION_HEADER_1_1">
    <p:bg>
      <p:bgPr>
        <a:solidFill>
          <a:schemeClr val="accent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2" name="Google Shape;42;p11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rød">
  <p:cSld name="SECTION_HEADER_1_1_1">
    <p:bg>
      <p:bgPr>
        <a:solidFill>
          <a:schemeClr val="accent4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topptekst + bilde oransje">
  <p:cSld name="SECTION_HEADER_1_1_1_1">
    <p:bg>
      <p:bgPr>
        <a:solidFill>
          <a:schemeClr val="accent5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33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 SemiBold"/>
              <a:buNone/>
              <a:defRPr sz="3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3981350" y="-788712"/>
            <a:ext cx="6720900" cy="6720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lang="nb-NO" noProof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  <a:def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 lang="nb-NO"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6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digipro-helse.no/konsultasjoner.608373.no.html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digipro-web.no/helsestasjon.608456.no.html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svangerskapsomsorgen" TargetMode="External"/><Relationship Id="rId2" Type="http://schemas.openxmlformats.org/officeDocument/2006/relationships/hyperlink" Target="https://www.helsedirektoratet.no/retningslinjer/svangerskapsomsorgen/dokumenter-svangerskapsomsorgen/Algoritme-oversikt-over-anbefalt-innhold-i-svangerskapsomsorgen.pdf/_/attachment/inline/227526d5-8948-4b98-9fd2-ced0a897c731:766361af070e97e6354c6b4ad0f9b74554070666/Oversikt%20over%20anbefalte%20unders%C3%B8kelser%20og%20innhold%20i%20konsultasjonene%20i%20svangerskapsomsorgen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helsedirektoratet.no/retningslinjer/fodselsomsorg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pro-helse.custompublish.com/hjemmebesoek-av-jordmor.6656601-610254.html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tidlig-oppdagelse-av-utsatte-barn-og-un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gle.com/search?q=barn+under+radaren&amp;oq=barn+un&amp;gs_lcrp=EgZjaHJvbWUqBwgBEAAYgAQyBggAEEUYOTIHCAEQABiABDIGCAIQRRg8MgYIAxBFGEEyBggEEEUYPDIHCAUQABiABDIHCAYQABiABDIHCAcQABiABDIHCAgQABiABDIHCAkQABiABNIBCDMyOThqMGo3qAIAsAIA&amp;client=ms-android-samsung-ss&amp;sourceid=chrome-mobile&amp;ie=UTF-8&amp;chrome_dse_attribution=1#ip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ctrTitle"/>
          </p:nvPr>
        </p:nvSpPr>
        <p:spPr>
          <a:xfrm>
            <a:off x="311708" y="448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Helsestasjon 18-19-04.2024</a:t>
            </a:r>
            <a:endParaRPr/>
          </a:p>
        </p:txBody>
      </p:sp>
      <p:sp>
        <p:nvSpPr>
          <p:cNvPr id="279" name="Google Shape;279;p39"/>
          <p:cNvSpPr txBox="1">
            <a:spLocks noGrp="1"/>
          </p:cNvSpPr>
          <p:nvPr>
            <p:ph type="subTitle" idx="1"/>
          </p:nvPr>
        </p:nvSpPr>
        <p:spPr>
          <a:xfrm>
            <a:off x="311700" y="28072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7C285E-B982-3229-2AAD-F9B63998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254B08-9CAB-658E-09F7-9770AE455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69575"/>
            <a:ext cx="3999900" cy="3228900"/>
          </a:xfrm>
        </p:spPr>
        <p:txBody>
          <a:bodyPr>
            <a:normAutofit/>
          </a:bodyPr>
          <a:lstStyle/>
          <a:p>
            <a:r>
              <a:rPr lang="nb-NO"/>
              <a:t>Status i egen kommune</a:t>
            </a:r>
          </a:p>
          <a:p>
            <a:r>
              <a:rPr lang="nb-NO"/>
              <a:t>Prosedyrer Helsestasjon</a:t>
            </a:r>
          </a:p>
          <a:p>
            <a:pPr lvl="1"/>
            <a:r>
              <a:rPr lang="nb-NO"/>
              <a:t>Gjennomgang av utkast på del 1</a:t>
            </a:r>
          </a:p>
          <a:p>
            <a:pPr lvl="1"/>
            <a:r>
              <a:rPr lang="nb-NO"/>
              <a:t>Plakater utforming.</a:t>
            </a:r>
          </a:p>
          <a:p>
            <a:pPr lvl="1"/>
            <a:r>
              <a:rPr lang="nb-NO"/>
              <a:t>Åpen info side</a:t>
            </a:r>
          </a:p>
          <a:p>
            <a:pPr lvl="1"/>
            <a:r>
              <a:rPr lang="nb-NO"/>
              <a:t>Jordmor</a:t>
            </a:r>
          </a:p>
          <a:p>
            <a:pPr lvl="1"/>
            <a:r>
              <a:rPr lang="nb-NO" err="1"/>
              <a:t>Fødselomsorgen</a:t>
            </a:r>
            <a:endParaRPr lang="nb-NO"/>
          </a:p>
          <a:p>
            <a:pPr lvl="1"/>
            <a:r>
              <a:rPr lang="nb-NO" err="1"/>
              <a:t>Svangesskapsomsrgen</a:t>
            </a:r>
            <a:endParaRPr lang="nb-NO"/>
          </a:p>
          <a:p>
            <a:r>
              <a:rPr lang="nb-NO"/>
              <a:t>Smittevern</a:t>
            </a:r>
          </a:p>
          <a:p>
            <a:r>
              <a:rPr lang="nb-NO"/>
              <a:t>Informasjonsmateriell</a:t>
            </a:r>
          </a:p>
          <a:p>
            <a:r>
              <a:rPr lang="nb-NO"/>
              <a:t>Tidlig oppdagelse av utsatte barn og unge</a:t>
            </a:r>
          </a:p>
          <a:p>
            <a:endParaRPr lang="nb-NO"/>
          </a:p>
        </p:txBody>
      </p:sp>
      <p:pic>
        <p:nvPicPr>
          <p:cNvPr id="6" name="Plassholder for bilde 5" descr="Et bilde som inneholder sirkel, skjermbilde, kunst, design&#10;&#10;Automatisk generert beskrivelse">
            <a:extLst>
              <a:ext uri="{FF2B5EF4-FFF2-40B4-BE49-F238E27FC236}">
                <a16:creationId xmlns:a16="http://schemas.microsoft.com/office/drawing/2014/main" id="{383B518B-982F-7FC6-A36D-B659544B869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97" b="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479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C5BE14-EBDE-DE8A-ECC8-5EF07B1B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Status i egen kommune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27055-EDF3-3D01-24F0-A06523125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/>
              <a:t>Status og aktuelle utfordringer i din kommune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pic>
        <p:nvPicPr>
          <p:cNvPr id="6" name="Plassholder for bilde 5" descr="Et bilde som inneholder dessert&#10;&#10;Automatisk generert beskrivelse">
            <a:extLst>
              <a:ext uri="{FF2B5EF4-FFF2-40B4-BE49-F238E27FC236}">
                <a16:creationId xmlns:a16="http://schemas.microsoft.com/office/drawing/2014/main" id="{41A4DEF5-DF4F-A384-10B9-7B41461941B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977" b="1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066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D8A23A-A329-3CFC-2805-5296FB12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Startsiden for helsestasjon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ED59DA-917C-34D7-06B2-4E3D613B8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Gjennomgang av utkast på del 1</a:t>
            </a:r>
          </a:p>
          <a:p>
            <a:r>
              <a:rPr lang="nb-NO"/>
              <a:t>Plakater utforming.</a:t>
            </a:r>
          </a:p>
          <a:p>
            <a:r>
              <a:rPr lang="nb-NO"/>
              <a:t>Åpen info side</a:t>
            </a:r>
          </a:p>
          <a:p>
            <a:pPr marL="139700" indent="0">
              <a:buNone/>
            </a:pPr>
            <a:endParaRPr lang="nb-NO"/>
          </a:p>
        </p:txBody>
      </p:sp>
      <p:pic>
        <p:nvPicPr>
          <p:cNvPr id="5" name="Plassholder for bilde 4">
            <a:hlinkClick r:id="rId2"/>
            <a:extLst>
              <a:ext uri="{FF2B5EF4-FFF2-40B4-BE49-F238E27FC236}">
                <a16:creationId xmlns:a16="http://schemas.microsoft.com/office/drawing/2014/main" id="{573D902C-011F-2499-D3B5-071642BFF4B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16243" t="-466" r="31631" b="466"/>
          <a:stretch/>
        </p:blipFill>
        <p:spPr>
          <a:xfrm>
            <a:off x="4918575" y="780425"/>
            <a:ext cx="3549600" cy="3549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0270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B5E534-F9E2-D8C5-E9B4-FA47465F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Åpen info side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BF4DB3F-5E17-905E-D815-3E64A755D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hlinkClick r:id="rId2"/>
              </a:rPr>
              <a:t>https://www.digipro-web.no/helsestasjon.608456.no.html</a:t>
            </a:r>
            <a:endParaRPr lang="nb-NO"/>
          </a:p>
          <a:p>
            <a:endParaRPr lang="nb-NO"/>
          </a:p>
          <a:p>
            <a:r>
              <a:rPr lang="nb-NO"/>
              <a:t>Inndeling av sidene</a:t>
            </a:r>
          </a:p>
          <a:p>
            <a:r>
              <a:rPr lang="nb-NO"/>
              <a:t>0-5 år </a:t>
            </a:r>
          </a:p>
          <a:p>
            <a:r>
              <a:rPr lang="nb-NO"/>
              <a:t>Skole alder</a:t>
            </a:r>
          </a:p>
          <a:p>
            <a:r>
              <a:rPr lang="nb-NO"/>
              <a:t>Ungdom</a:t>
            </a:r>
          </a:p>
          <a:p>
            <a:r>
              <a:rPr lang="nb-NO"/>
              <a:t>Voksen?</a:t>
            </a:r>
          </a:p>
          <a:p>
            <a:r>
              <a:rPr lang="nb-NO"/>
              <a:t>Mamma og Pappa –Samme innhold?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pPr marL="139700" indent="0">
              <a:buNone/>
            </a:pPr>
            <a:endParaRPr lang="nb-NO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299FBDA9-55DA-AC99-2C5F-AEBC2D44C41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160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6B98F6-95FC-42F5-B1E4-4DA7832E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Fødsel og </a:t>
            </a:r>
            <a:r>
              <a:rPr lang="nb-NO" err="1"/>
              <a:t>svangerskapomsorgen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3FE3E7-D416-061D-1FE5-54B695263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/>
              <a:t>Plassering i prosjektet </a:t>
            </a:r>
            <a:r>
              <a:rPr lang="nb-NO">
                <a:hlinkClick r:id="rId2"/>
              </a:rPr>
              <a:t>–</a:t>
            </a:r>
            <a:r>
              <a:rPr lang="nb-NO"/>
              <a:t> Jordmor?</a:t>
            </a:r>
            <a:endParaRPr lang="nb-NO">
              <a:hlinkClick r:id="rId2"/>
            </a:endParaRPr>
          </a:p>
          <a:p>
            <a:endParaRPr lang="nb-NO">
              <a:hlinkClick r:id="rId2"/>
            </a:endParaRPr>
          </a:p>
          <a:p>
            <a:r>
              <a:rPr lang="nb-NO"/>
              <a:t>Aktuelle områder:</a:t>
            </a:r>
          </a:p>
          <a:p>
            <a:pPr lvl="1"/>
            <a:r>
              <a:rPr lang="nb-NO">
                <a:hlinkClick r:id="rId2"/>
              </a:rPr>
              <a:t>Innhold i svangerskapsomsorgen</a:t>
            </a:r>
            <a:endParaRPr lang="nb-NO"/>
          </a:p>
          <a:p>
            <a:pPr lvl="1"/>
            <a:r>
              <a:rPr lang="nb-NO">
                <a:hlinkClick r:id="rId3"/>
              </a:rPr>
              <a:t>https://www.helsedirektoratet.no/retningslinjer/svangerskapsomsorgen</a:t>
            </a:r>
            <a:endParaRPr lang="nb-NO"/>
          </a:p>
          <a:p>
            <a:pPr lvl="1"/>
            <a:r>
              <a:rPr lang="nb-NO">
                <a:hlinkClick r:id="rId4"/>
              </a:rPr>
              <a:t>https://www.helsedirektoratet.no/retningslinjer/fodselsomsorgen</a:t>
            </a:r>
            <a:endParaRPr lang="nb-NO"/>
          </a:p>
          <a:p>
            <a:pPr lvl="1"/>
            <a:endParaRPr lang="nb-NO"/>
          </a:p>
          <a:p>
            <a:r>
              <a:rPr lang="nb-NO"/>
              <a:t>Innhold</a:t>
            </a:r>
          </a:p>
          <a:p>
            <a:endParaRPr lang="nb-NO"/>
          </a:p>
          <a:p>
            <a:pPr lvl="1"/>
            <a:r>
              <a:rPr lang="nb-NO"/>
              <a:t>Hva skal inn?</a:t>
            </a:r>
          </a:p>
          <a:p>
            <a:pPr lvl="1"/>
            <a:endParaRPr lang="nb-NO"/>
          </a:p>
          <a:p>
            <a:pPr lvl="1"/>
            <a:r>
              <a:rPr lang="nb-NO"/>
              <a:t>Finnes det egne retningslinjer for Jordmor?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25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CF3834-B9E9-EF2B-09B8-3023E935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Hjemmebesøk av jordmor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DED20C8-7583-47CD-D4D4-2AB711B7B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Utforming av området</a:t>
            </a:r>
          </a:p>
          <a:p>
            <a:endParaRPr lang="nb-NO"/>
          </a:p>
          <a:p>
            <a:r>
              <a:rPr lang="nb-NO"/>
              <a:t>Hva skal inn her? </a:t>
            </a:r>
          </a:p>
          <a:p>
            <a:pPr lvl="1"/>
            <a:r>
              <a:rPr lang="nb-NO">
                <a:hlinkClick r:id="rId2"/>
              </a:rPr>
              <a:t>Hjemmebesøk av Jordmor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028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436F16-028E-F163-FE62-592E27D3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Smittevern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D28CF02-B677-3D5D-4056-0636C901E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Smittevern på helsestasjon</a:t>
            </a:r>
          </a:p>
          <a:p>
            <a:endParaRPr lang="nb-NO"/>
          </a:p>
          <a:p>
            <a:r>
              <a:rPr lang="nb-NO"/>
              <a:t>Prosedyrer grunnleggende smittevern og prosedyrer ved smitte</a:t>
            </a:r>
          </a:p>
          <a:p>
            <a:pPr lvl="1"/>
            <a:r>
              <a:rPr lang="nb-NO"/>
              <a:t>Sortere ut de som er aktuell</a:t>
            </a:r>
          </a:p>
        </p:txBody>
      </p:sp>
    </p:spTree>
    <p:extLst>
      <p:ext uri="{BB962C8B-B14F-4D97-AF65-F5344CB8AC3E}">
        <p14:creationId xmlns:p14="http://schemas.microsoft.com/office/powerpoint/2010/main" val="90493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CC56D-94D7-CA29-A135-068F7FC9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Tidlig oppdagelse av utsatte barn og unge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1AB2F7-4555-1F73-5362-F2555F8DE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677179" cy="3672618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nb-NO" i="1"/>
              <a:t>«Kommunens ledelse bør sikre at ansatte som arbeider med barn og unge har kunnskap om beskyttelses- og risikofaktorer og tegn og signaler som kan gi grunnlag for å oppdage utsatte barn og unge»</a:t>
            </a:r>
          </a:p>
          <a:p>
            <a:pPr marL="114300" indent="0">
              <a:buNone/>
            </a:pPr>
            <a:endParaRPr lang="nb-NO"/>
          </a:p>
          <a:p>
            <a:pPr marL="114300" indent="0">
              <a:buNone/>
            </a:pPr>
            <a:r>
              <a:rPr lang="nb-NO"/>
              <a:t>Kunnskapen bør særlig finnes hos:</a:t>
            </a:r>
          </a:p>
          <a:p>
            <a:endParaRPr lang="nb-NO"/>
          </a:p>
          <a:p>
            <a:r>
              <a:rPr lang="nb-NO"/>
              <a:t>ansatte som arbeider der barn og unge tilbringer størstedelen av dagen, som i barnehage og skole</a:t>
            </a:r>
          </a:p>
          <a:p>
            <a:r>
              <a:rPr lang="nb-NO"/>
              <a:t>ansatte i helse og omsorgstjenester som har regelmessig oppfølging av barn og unge, som helsestasjons- og skolehelsetjenesten.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Status i kommunene?</a:t>
            </a:r>
          </a:p>
          <a:p>
            <a:r>
              <a:rPr lang="nb-NO"/>
              <a:t>Ta inn i prosjektet?</a:t>
            </a:r>
          </a:p>
          <a:p>
            <a:endParaRPr lang="nb-NO"/>
          </a:p>
          <a:p>
            <a:r>
              <a:rPr lang="nb-NO">
                <a:hlinkClick r:id="rId3"/>
              </a:rPr>
              <a:t>Helsedirektoratet</a:t>
            </a:r>
            <a:endParaRPr lang="nb-NO"/>
          </a:p>
          <a:p>
            <a:endParaRPr lang="nb-NO"/>
          </a:p>
          <a:p>
            <a:r>
              <a:rPr lang="nb-NO">
                <a:hlinkClick r:id="rId4"/>
              </a:rPr>
              <a:t>Barn under radaren </a:t>
            </a:r>
            <a:r>
              <a:rPr lang="nb-NO"/>
              <a:t>– I kommunene?</a:t>
            </a:r>
          </a:p>
        </p:txBody>
      </p:sp>
    </p:spTree>
    <p:extLst>
      <p:ext uri="{BB962C8B-B14F-4D97-AF65-F5344CB8AC3E}">
        <p14:creationId xmlns:p14="http://schemas.microsoft.com/office/powerpoint/2010/main" val="3042852032"/>
      </p:ext>
    </p:extLst>
  </p:cSld>
  <p:clrMapOvr>
    <a:masterClrMapping/>
  </p:clrMapOvr>
</p:sld>
</file>

<file path=ppt/theme/theme1.xml><?xml version="1.0" encoding="utf-8"?>
<a:theme xmlns:a="http://schemas.openxmlformats.org/drawingml/2006/main" name="Digipro Helse">
  <a:themeElements>
    <a:clrScheme name="Simple Light">
      <a:dk1>
        <a:srgbClr val="10373F"/>
      </a:dk1>
      <a:lt1>
        <a:srgbClr val="FCF5EC"/>
      </a:lt1>
      <a:dk2>
        <a:srgbClr val="2A555D"/>
      </a:dk2>
      <a:lt2>
        <a:srgbClr val="CACACA"/>
      </a:lt2>
      <a:accent1>
        <a:srgbClr val="00B4CE"/>
      </a:accent1>
      <a:accent2>
        <a:srgbClr val="088DAB"/>
      </a:accent2>
      <a:accent3>
        <a:srgbClr val="4BB166"/>
      </a:accent3>
      <a:accent4>
        <a:srgbClr val="E62738"/>
      </a:accent4>
      <a:accent5>
        <a:srgbClr val="F59F40"/>
      </a:accent5>
      <a:accent6>
        <a:srgbClr val="FFD744"/>
      </a:accent6>
      <a:hlink>
        <a:srgbClr val="C468A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pro Helse_ PP-mal" id="{3048EFE4-E0B3-41F8-8ABC-CF7E74504DA5}" vid="{76CACE42-763D-4BA3-AC47-C35867A948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d9e46-68b7-4daf-8524-ee9df136561e">
      <Terms xmlns="http://schemas.microsoft.com/office/infopath/2007/PartnerControls"/>
    </lcf76f155ced4ddcb4097134ff3c332f>
    <TaxCatchAll xmlns="31d70792-c3d0-41ce-998c-5cdcb8de4784" xsi:nil="true"/>
    <SharedWithUsers xmlns="31d70792-c3d0-41ce-998c-5cdcb8de478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B65DE6E77807458D3D39DB109C7909" ma:contentTypeVersion="14" ma:contentTypeDescription="Opprett et nytt dokument." ma:contentTypeScope="" ma:versionID="2386d136ce16ce4c312e88ca5253447d">
  <xsd:schema xmlns:xsd="http://www.w3.org/2001/XMLSchema" xmlns:xs="http://www.w3.org/2001/XMLSchema" xmlns:p="http://schemas.microsoft.com/office/2006/metadata/properties" xmlns:ns2="2a8d9e46-68b7-4daf-8524-ee9df136561e" xmlns:ns3="31d70792-c3d0-41ce-998c-5cdcb8de4784" targetNamespace="http://schemas.microsoft.com/office/2006/metadata/properties" ma:root="true" ma:fieldsID="13792bbc7d1f83d0a874b6eb23debe23" ns2:_="" ns3:_="">
    <xsd:import namespace="2a8d9e46-68b7-4daf-8524-ee9df136561e"/>
    <xsd:import namespace="31d70792-c3d0-41ce-998c-5cdcb8de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d9e46-68b7-4daf-8524-ee9df1365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0071e24f-690c-4753-86e1-bc08de8e0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70792-c3d0-41ce-998c-5cdcb8de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84a7cdb-2fbf-4536-9e48-5ec808c694c9}" ma:internalName="TaxCatchAll" ma:showField="CatchAllData" ma:web="31d70792-c3d0-41ce-998c-5cdcb8de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AE325A-8252-4905-A420-EE1669A7837F}">
  <ds:schemaRefs>
    <ds:schemaRef ds:uri="http://schemas.openxmlformats.org/package/2006/metadata/core-properties"/>
    <ds:schemaRef ds:uri="http://purl.org/dc/dcmitype/"/>
    <ds:schemaRef ds:uri="http://purl.org/dc/elements/1.1/"/>
    <ds:schemaRef ds:uri="31d70792-c3d0-41ce-998c-5cdcb8de4784"/>
    <ds:schemaRef ds:uri="http://schemas.microsoft.com/office/2006/documentManagement/types"/>
    <ds:schemaRef ds:uri="http://purl.org/dc/terms/"/>
    <ds:schemaRef ds:uri="2a8d9e46-68b7-4daf-8524-ee9df136561e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0A75BC-E618-449D-883F-FE98C6F44D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0BC11D-FFA2-4E96-8E50-7C9AA4FD59F1}">
  <ds:schemaRefs>
    <ds:schemaRef ds:uri="2a8d9e46-68b7-4daf-8524-ee9df136561e"/>
    <ds:schemaRef ds:uri="31d70792-c3d0-41ce-998c-5cdcb8de47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Digipro Helse</Template>
  <TotalTime>0</TotalTime>
  <Words>287</Words>
  <Application>Microsoft Office PowerPoint</Application>
  <PresentationFormat>Skjermfremvisning (16:9)</PresentationFormat>
  <Paragraphs>70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Inter SemiBold</vt:lpstr>
      <vt:lpstr>Inter</vt:lpstr>
      <vt:lpstr>Digipro Helse</vt:lpstr>
      <vt:lpstr>Helsestasjon 18-19-04.2024</vt:lpstr>
      <vt:lpstr>Agenda</vt:lpstr>
      <vt:lpstr>Status i egen kommune</vt:lpstr>
      <vt:lpstr>Startsiden for helsestasjon</vt:lpstr>
      <vt:lpstr>Åpen info side</vt:lpstr>
      <vt:lpstr>Fødsel og svangerskapomsorgen</vt:lpstr>
      <vt:lpstr>Hjemmebesøk av jordmor</vt:lpstr>
      <vt:lpstr>Smittevern</vt:lpstr>
      <vt:lpstr>Tidlig oppdagelse av utsatte barn og unge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Helsestasjon 18-19-04.2024</dc:title>
  <dc:creator>Ørjan Kristensen</dc:creator>
  <cp:lastModifiedBy>Hans-Richard Bråthen</cp:lastModifiedBy>
  <cp:revision>1</cp:revision>
  <dcterms:created xsi:type="dcterms:W3CDTF">2024-04-17T08:15:15Z</dcterms:created>
  <dcterms:modified xsi:type="dcterms:W3CDTF">2024-04-19T06:59:54Z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0x0101005CB65DE6E77807458D3D39DB109C7909</vt:lpwstr>
  </property>
  <property fmtid="{D5CDD505-2E9C-101B-9397-08002B2CF9AE}" pid="3" name="Order">
    <vt:r8>545100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