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392" r:id="rId5"/>
    <p:sldId id="257" r:id="rId6"/>
    <p:sldId id="412" r:id="rId7"/>
    <p:sldId id="417" r:id="rId8"/>
    <p:sldId id="418" r:id="rId9"/>
    <p:sldId id="41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630396-4F30-4A07-8FE9-71C6052DD82B}" v="30" dt="2024-02-15T11:36:39.5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47" autoAdjust="0"/>
  </p:normalViewPr>
  <p:slideViewPr>
    <p:cSldViewPr snapToGrid="0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8A7CF-A4E3-4489-82E9-845F5D00DCDD}" type="datetimeFigureOut">
              <a:rPr lang="nb-NO" smtClean="0"/>
              <a:t>15.02.2024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B7617-4512-4BB6-A3B6-8366CA9FA8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7387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760EB-2B53-0B4C-A40B-DFFBC6BB917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9073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B7617-4512-4BB6-A3B6-8366CA9FA8C3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726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8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2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0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6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8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BB04CD64-7FAB-5BEC-F742-0029583482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7" t="25702" r="1807"/>
          <a:stretch/>
        </p:blipFill>
        <p:spPr>
          <a:xfrm>
            <a:off x="0" y="0"/>
            <a:ext cx="12192000" cy="5286386"/>
          </a:xfrm>
          <a:prstGeom prst="rect">
            <a:avLst/>
          </a:prstGeom>
          <a:noFill/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F257F401-1D11-4BB7-9DDE-E7BE112ED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10321"/>
            <a:ext cx="4892040" cy="2419638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5156421A-F541-3388-334A-7E023DA9140B}"/>
              </a:ext>
            </a:extLst>
          </p:cNvPr>
          <p:cNvSpPr txBox="1"/>
          <p:nvPr/>
        </p:nvSpPr>
        <p:spPr>
          <a:xfrm>
            <a:off x="502920" y="2349673"/>
            <a:ext cx="7406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>
                <a:solidFill>
                  <a:srgbClr val="FDF6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Helsestasjon 15-16.02 2024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B9ABB62-8E58-C687-709E-0B09E055FEDB}"/>
              </a:ext>
            </a:extLst>
          </p:cNvPr>
          <p:cNvSpPr txBox="1"/>
          <p:nvPr/>
        </p:nvSpPr>
        <p:spPr>
          <a:xfrm>
            <a:off x="502920" y="384660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sz="1800" i="0" spc="3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Målsetting</a:t>
            </a:r>
          </a:p>
          <a:p>
            <a:pPr marL="0" indent="0">
              <a:buNone/>
            </a:pPr>
            <a:r>
              <a:rPr lang="nb-NO" sz="1800" i="0" spc="3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Gjøre hverdagen enklere for ansatte og ledere i helsetjenesten</a:t>
            </a:r>
          </a:p>
        </p:txBody>
      </p:sp>
    </p:spTree>
    <p:extLst>
      <p:ext uri="{BB962C8B-B14F-4D97-AF65-F5344CB8AC3E}">
        <p14:creationId xmlns:p14="http://schemas.microsoft.com/office/powerpoint/2010/main" val="143604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82E195-589D-E23F-34BF-FD4B819AB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1F4844-38CA-ED7B-8760-656F0C0D8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Status i egen kommune</a:t>
            </a:r>
          </a:p>
          <a:p>
            <a:r>
              <a:rPr lang="nb-NO" dirty="0"/>
              <a:t>Prosedyrer Helsestasjon</a:t>
            </a:r>
          </a:p>
          <a:p>
            <a:r>
              <a:rPr lang="nb-NO" dirty="0"/>
              <a:t>Informasjonsmateriell</a:t>
            </a:r>
          </a:p>
          <a:p>
            <a:r>
              <a:rPr lang="nb-NO" dirty="0"/>
              <a:t>Prosjektplan</a:t>
            </a:r>
          </a:p>
          <a:p>
            <a:r>
              <a:rPr lang="nb-NO"/>
              <a:t>Omnimodellen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FD877C5-96C1-40F0-B188-92C9464CB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007" y="5854569"/>
            <a:ext cx="1771404" cy="876149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81638C4-778E-55DD-B346-5D486EB4D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171" y="1503230"/>
            <a:ext cx="4332201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090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98F020-2EF7-5F27-4CA3-B79BC035E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Status i egen kommune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B9E3C0-4CEC-B026-508D-643784C58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23749" cy="4351338"/>
          </a:xfrm>
        </p:spPr>
        <p:txBody>
          <a:bodyPr/>
          <a:lstStyle/>
          <a:p>
            <a:r>
              <a:rPr lang="nb-NO" sz="2800"/>
              <a:t>Status og aktuelle utfordringer i din kommune</a:t>
            </a:r>
          </a:p>
          <a:p>
            <a:pPr marL="0" indent="0">
              <a:buNone/>
            </a:pPr>
            <a:endParaRPr lang="nb-NO"/>
          </a:p>
        </p:txBody>
      </p:sp>
      <p:pic>
        <p:nvPicPr>
          <p:cNvPr id="3074" name="Picture 2" descr="Et bilde som inneholder natur, fjell, utendørs, vann&#10;&#10;Automatisk generert beskrivelse">
            <a:extLst>
              <a:ext uri="{FF2B5EF4-FFF2-40B4-BE49-F238E27FC236}">
                <a16:creationId xmlns:a16="http://schemas.microsoft.com/office/drawing/2014/main" id="{9FBA573E-4683-FEEB-959B-9BCDF4A72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949" y="1379538"/>
            <a:ext cx="4791851" cy="478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A2FFA75F-050E-6ED0-D8DE-4F3342758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007" y="5854569"/>
            <a:ext cx="1771404" cy="8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97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892F46-E544-37D2-02B3-A266BAE20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Prosjketplan</a:t>
            </a:r>
            <a:r>
              <a:rPr lang="nb-NO" dirty="0"/>
              <a:t> 2023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211AE1-2779-1AAA-A31C-A4CFCD0D9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b-NO" dirty="0"/>
              <a:t>Avklaring med skoleledelsen i april 2023 om OMNI modellen kan føres inn. </a:t>
            </a:r>
          </a:p>
          <a:p>
            <a:endParaRPr lang="nb-NO" dirty="0"/>
          </a:p>
          <a:p>
            <a:r>
              <a:rPr lang="nb-NO" dirty="0"/>
              <a:t>Kartleggingsfase med RKK kommunene, hvor avklaring av samarbeid vurderes med tanke på kompetanseheving, rutiner og robusthet i henhold til ufrivillig fravær i stillinger. </a:t>
            </a:r>
          </a:p>
          <a:p>
            <a:endParaRPr lang="nb-NO" dirty="0"/>
          </a:p>
          <a:p>
            <a:r>
              <a:rPr lang="nb-NO" dirty="0"/>
              <a:t>Målsetting er å kvaltitesikre de rutinene som omhandler og følger opp at barn som mobbes </a:t>
            </a:r>
          </a:p>
          <a:p>
            <a:endParaRPr lang="nb-NO" dirty="0"/>
          </a:p>
          <a:p>
            <a:r>
              <a:rPr lang="nb-NO" dirty="0"/>
              <a:t>Arbeide for å lage ny felles mal tuberkulosekontroll program </a:t>
            </a:r>
          </a:p>
          <a:p>
            <a:endParaRPr lang="nb-NO" dirty="0"/>
          </a:p>
          <a:p>
            <a:r>
              <a:rPr lang="nb-NO" dirty="0"/>
              <a:t>Felles fokus på folkehelse </a:t>
            </a:r>
          </a:p>
          <a:p>
            <a:endParaRPr lang="nb-NO" dirty="0"/>
          </a:p>
          <a:p>
            <a:r>
              <a:rPr lang="nb-NO" dirty="0"/>
              <a:t>Igangsette bruk av velferdsteknologi. </a:t>
            </a:r>
          </a:p>
          <a:p>
            <a:endParaRPr lang="nb-NO" dirty="0"/>
          </a:p>
          <a:p>
            <a:r>
              <a:rPr lang="nb-NO" dirty="0"/>
              <a:t>Avklare behov for hvordan nasjonale rapporteringer gjøres og lokale ulikheter i rapportering. </a:t>
            </a:r>
          </a:p>
        </p:txBody>
      </p:sp>
    </p:spTree>
    <p:extLst>
      <p:ext uri="{BB962C8B-B14F-4D97-AF65-F5344CB8AC3E}">
        <p14:creationId xmlns:p14="http://schemas.microsoft.com/office/powerpoint/2010/main" val="1783859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892F46-E544-37D2-02B3-A266BAE20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Prosjketplan</a:t>
            </a:r>
            <a:r>
              <a:rPr lang="nb-NO" dirty="0"/>
              <a:t> 2024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211AE1-2779-1AAA-A31C-A4CFCD0D9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b-NO" dirty="0"/>
              <a:t>Utarbeide lokale rutiner for bruk av OMNI modellen. </a:t>
            </a:r>
          </a:p>
          <a:p>
            <a:endParaRPr lang="nb-NO" dirty="0"/>
          </a:p>
          <a:p>
            <a:r>
              <a:rPr lang="nb-NO" dirty="0"/>
              <a:t>Internkontroll arbeid med fokus på samarbeid og utvikling av nye effektive systemer for tjenesten. Ressursbank for tjenesten. </a:t>
            </a:r>
          </a:p>
          <a:p>
            <a:endParaRPr lang="nb-NO" dirty="0"/>
          </a:p>
          <a:p>
            <a:r>
              <a:rPr lang="nb-NO" dirty="0"/>
              <a:t>Samarbeid med Tromsø kommune for internopplæring i bruk av Modellen </a:t>
            </a:r>
          </a:p>
          <a:p>
            <a:endParaRPr lang="nb-NO" dirty="0"/>
          </a:p>
          <a:p>
            <a:r>
              <a:rPr lang="nb-NO" dirty="0"/>
              <a:t>Felles fagdag med skole i Salten for og felles satse på innføring av OMNI modellen </a:t>
            </a:r>
          </a:p>
          <a:p>
            <a:endParaRPr lang="nb-NO" dirty="0"/>
          </a:p>
          <a:p>
            <a:r>
              <a:rPr lang="nb-NO" dirty="0"/>
              <a:t>Felles fokus på folkehelse. </a:t>
            </a:r>
          </a:p>
          <a:p>
            <a:endParaRPr lang="nb-NO" dirty="0"/>
          </a:p>
          <a:p>
            <a:r>
              <a:rPr lang="nb-NO" dirty="0"/>
              <a:t>Tilpasse bruk av velferdsteknologi. </a:t>
            </a:r>
          </a:p>
          <a:p>
            <a:endParaRPr lang="nb-NO" dirty="0"/>
          </a:p>
          <a:p>
            <a:r>
              <a:rPr lang="nb-NO" dirty="0"/>
              <a:t>Smittevern i skole og helsestasjon gjennomgås. </a:t>
            </a:r>
          </a:p>
        </p:txBody>
      </p:sp>
    </p:spTree>
    <p:extLst>
      <p:ext uri="{BB962C8B-B14F-4D97-AF65-F5344CB8AC3E}">
        <p14:creationId xmlns:p14="http://schemas.microsoft.com/office/powerpoint/2010/main" val="1276538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892F46-E544-37D2-02B3-A266BAE20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Prosjketplan</a:t>
            </a:r>
            <a:r>
              <a:rPr lang="nb-NO" dirty="0"/>
              <a:t> 2025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211AE1-2779-1AAA-A31C-A4CFCD0D9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/>
              <a:t>Juster lokale rutiner for bruk av OMNI modellen. </a:t>
            </a:r>
          </a:p>
          <a:p>
            <a:endParaRPr lang="nb-NO" dirty="0"/>
          </a:p>
          <a:p>
            <a:r>
              <a:rPr lang="nb-NO" dirty="0"/>
              <a:t>Felles fagdag med skole i Salten for og felles satse på innføring av OMNI modellen </a:t>
            </a:r>
          </a:p>
          <a:p>
            <a:endParaRPr lang="nb-NO" dirty="0"/>
          </a:p>
          <a:p>
            <a:r>
              <a:rPr lang="nb-NO" dirty="0"/>
              <a:t>Internkontroll arbeid med fokus på samarbeid og utvikling av nye effektive systemer for tjenesten.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Ferdigstille felles tuberkulosekontrollprogram. </a:t>
            </a:r>
          </a:p>
          <a:p>
            <a:endParaRPr lang="nb-NO" dirty="0"/>
          </a:p>
          <a:p>
            <a:r>
              <a:rPr lang="nb-NO" dirty="0"/>
              <a:t>Smittevern i skole og helsestasjon gjennomgås </a:t>
            </a:r>
          </a:p>
          <a:p>
            <a:endParaRPr lang="nb-NO" dirty="0"/>
          </a:p>
          <a:p>
            <a:r>
              <a:rPr lang="nb-NO" dirty="0"/>
              <a:t>Dynamisk prosedyre i samarbeid med skole mot mobbing. </a:t>
            </a:r>
          </a:p>
        </p:txBody>
      </p:sp>
    </p:spTree>
    <p:extLst>
      <p:ext uri="{BB962C8B-B14F-4D97-AF65-F5344CB8AC3E}">
        <p14:creationId xmlns:p14="http://schemas.microsoft.com/office/powerpoint/2010/main" val="2237174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definert 5 1">
      <a:dk1>
        <a:srgbClr val="0F363F"/>
      </a:dk1>
      <a:lt1>
        <a:srgbClr val="FCF5EB"/>
      </a:lt1>
      <a:dk2>
        <a:srgbClr val="FBF4EC"/>
      </a:dk2>
      <a:lt2>
        <a:srgbClr val="FFFEFE"/>
      </a:lt2>
      <a:accent1>
        <a:srgbClr val="29555C"/>
      </a:accent1>
      <a:accent2>
        <a:srgbClr val="3DB3CD"/>
      </a:accent2>
      <a:accent3>
        <a:srgbClr val="2F8CAA"/>
      </a:accent3>
      <a:accent4>
        <a:srgbClr val="E52638"/>
      </a:accent4>
      <a:accent5>
        <a:srgbClr val="F59F3F"/>
      </a:accent5>
      <a:accent6>
        <a:srgbClr val="F9D643"/>
      </a:accent6>
      <a:hlink>
        <a:srgbClr val="0F363F"/>
      </a:hlink>
      <a:folHlink>
        <a:srgbClr val="00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CB65DE6E77807458D3D39DB109C7909" ma:contentTypeVersion="14" ma:contentTypeDescription="Opprett et nytt dokument." ma:contentTypeScope="" ma:versionID="2386d136ce16ce4c312e88ca5253447d">
  <xsd:schema xmlns:xsd="http://www.w3.org/2001/XMLSchema" xmlns:xs="http://www.w3.org/2001/XMLSchema" xmlns:p="http://schemas.microsoft.com/office/2006/metadata/properties" xmlns:ns2="2a8d9e46-68b7-4daf-8524-ee9df136561e" xmlns:ns3="31d70792-c3d0-41ce-998c-5cdcb8de4784" targetNamespace="http://schemas.microsoft.com/office/2006/metadata/properties" ma:root="true" ma:fieldsID="13792bbc7d1f83d0a874b6eb23debe23" ns2:_="" ns3:_="">
    <xsd:import namespace="2a8d9e46-68b7-4daf-8524-ee9df136561e"/>
    <xsd:import namespace="31d70792-c3d0-41ce-998c-5cdcb8de47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8d9e46-68b7-4daf-8524-ee9df13656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ildemerkelapper" ma:readOnly="false" ma:fieldId="{5cf76f15-5ced-4ddc-b409-7134ff3c332f}" ma:taxonomyMulti="true" ma:sspId="0071e24f-690c-4753-86e1-bc08de8e08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70792-c3d0-41ce-998c-5cdcb8de47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84a7cdb-2fbf-4536-9e48-5ec808c694c9}" ma:internalName="TaxCatchAll" ma:showField="CatchAllData" ma:web="31d70792-c3d0-41ce-998c-5cdcb8de47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a8d9e46-68b7-4daf-8524-ee9df136561e">
      <Terms xmlns="http://schemas.microsoft.com/office/infopath/2007/PartnerControls"/>
    </lcf76f155ced4ddcb4097134ff3c332f>
    <TaxCatchAll xmlns="31d70792-c3d0-41ce-998c-5cdcb8de4784" xsi:nil="true"/>
  </documentManagement>
</p:properties>
</file>

<file path=customXml/itemProps1.xml><?xml version="1.0" encoding="utf-8"?>
<ds:datastoreItem xmlns:ds="http://schemas.openxmlformats.org/officeDocument/2006/customXml" ds:itemID="{4C829CA4-50CC-41AA-A66E-100286ABBA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A17FB2-B78F-40FC-ACC6-DE2853D2312F}">
  <ds:schemaRefs>
    <ds:schemaRef ds:uri="2a8d9e46-68b7-4daf-8524-ee9df136561e"/>
    <ds:schemaRef ds:uri="31d70792-c3d0-41ce-998c-5cdcb8de478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DB075EB-112C-4437-82BF-DFE3B0E5EB1A}">
  <ds:schemaRefs>
    <ds:schemaRef ds:uri="http://schemas.openxmlformats.org/package/2006/metadata/core-properties"/>
    <ds:schemaRef ds:uri="2a8d9e46-68b7-4daf-8524-ee9df136561e"/>
    <ds:schemaRef ds:uri="http://purl.org/dc/terms/"/>
    <ds:schemaRef ds:uri="http://schemas.microsoft.com/office/2006/documentManagement/types"/>
    <ds:schemaRef ds:uri="31d70792-c3d0-41ce-998c-5cdcb8de4784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255</Words>
  <Application>Microsoft Office PowerPoint</Application>
  <PresentationFormat>Widescreen</PresentationFormat>
  <Paragraphs>56</Paragraphs>
  <Slides>6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Calibri</vt:lpstr>
      <vt:lpstr>Office-tema</vt:lpstr>
      <vt:lpstr>PowerPoint-presentasjon</vt:lpstr>
      <vt:lpstr>Agenda</vt:lpstr>
      <vt:lpstr>Status i egen kommune</vt:lpstr>
      <vt:lpstr>Prosjketplan 2023</vt:lpstr>
      <vt:lpstr>Prosjketplan 2024</vt:lpstr>
      <vt:lpstr>Prosjketplan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/>
  <cp:lastModifiedBy>Hans-Richard Bråthen</cp:lastModifiedBy>
  <cp:revision>2</cp:revision>
  <dcterms:created xsi:type="dcterms:W3CDTF">2024-02-05T08:49:24Z</dcterms:created>
  <dcterms:modified xsi:type="dcterms:W3CDTF">2024-02-16T10:08:58Z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0x0101005CB65DE6E77807458D3D39DB109C7909</vt:lpwstr>
  </property>
  <property fmtid="{D5CDD505-2E9C-101B-9397-08002B2CF9AE}" pid="3" name="MediaServiceImageTags">
    <vt:lpwstr/>
  </property>
</Properties>
</file>