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92" r:id="rId5"/>
    <p:sldId id="257" r:id="rId6"/>
    <p:sldId id="412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94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A7CF-A4E3-4489-82E9-845F5D00DCDD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7617-4512-4BB6-A3B6-8366CA9FA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38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7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7617-4512-4BB6-A3B6-8366CA9FA8C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6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+mn-lt"/>
                <a:cs typeface="+mn-lt"/>
              </a:rPr>
              <a:t>https://digiprohelse.sharepoint.com/:w:/s/Dokumentsamarbeid/EZiLvuSwLF1OuCE8HU2fcBkB9ZnvOMmw1hlGYqVurkFfVw?e=3qBZ8Z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7617-4512-4BB6-A3B6-8366CA9FA8C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11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elsedirektoratet.no/veiledere/helsetjenester-til-asylsokere-flyktninger-og-familiegjenforente/tillegg/legemidler-ukrainsk-nor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04CD64-7FAB-5BEC-F742-002958348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" t="25702" r="1807"/>
          <a:stretch/>
        </p:blipFill>
        <p:spPr>
          <a:xfrm>
            <a:off x="0" y="0"/>
            <a:ext cx="12192000" cy="5286386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257F401-1D11-4BB7-9DDE-E7BE112ED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0321"/>
            <a:ext cx="4892040" cy="24196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156421A-F541-3388-334A-7E023DA9140B}"/>
              </a:ext>
            </a:extLst>
          </p:cNvPr>
          <p:cNvSpPr txBox="1"/>
          <p:nvPr/>
        </p:nvSpPr>
        <p:spPr>
          <a:xfrm>
            <a:off x="502920" y="2349673"/>
            <a:ext cx="740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FDF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Lindrende behandling 2024</a:t>
            </a:r>
          </a:p>
          <a:p>
            <a:r>
              <a:rPr lang="nb-NO" sz="4000" b="1" dirty="0">
                <a:solidFill>
                  <a:srgbClr val="FDF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06.02.24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9ABB62-8E58-C687-709E-0B09E055FEDB}"/>
              </a:ext>
            </a:extLst>
          </p:cNvPr>
          <p:cNvSpPr txBox="1"/>
          <p:nvPr/>
        </p:nvSpPr>
        <p:spPr>
          <a:xfrm>
            <a:off x="502920" y="38466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i="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Målsetting</a:t>
            </a:r>
          </a:p>
          <a:p>
            <a:pPr marL="0" indent="0">
              <a:buNone/>
            </a:pPr>
            <a:r>
              <a:rPr lang="nb-NO" sz="1800" i="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Gjøre hverdagen enklere for ansatte og ledere i helsetjenesten</a:t>
            </a:r>
          </a:p>
        </p:txBody>
      </p:sp>
    </p:spTree>
    <p:extLst>
      <p:ext uri="{BB962C8B-B14F-4D97-AF65-F5344CB8AC3E}">
        <p14:creationId xmlns:p14="http://schemas.microsoft.com/office/powerpoint/2010/main" val="14360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2E195-589D-E23F-34BF-FD4B819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F4844-38CA-ED7B-8760-656F0C0D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Status i egen kommune</a:t>
            </a:r>
          </a:p>
          <a:p>
            <a:r>
              <a:rPr lang="nb-NO" dirty="0"/>
              <a:t>Seksuell helse</a:t>
            </a:r>
          </a:p>
          <a:p>
            <a:r>
              <a:rPr lang="nb-NO" dirty="0"/>
              <a:t>Status pakkeforløp hjem</a:t>
            </a:r>
          </a:p>
          <a:p>
            <a:r>
              <a:rPr lang="nb-NO" dirty="0"/>
              <a:t>Lindrende behandling flykninger</a:t>
            </a:r>
          </a:p>
          <a:p>
            <a:r>
              <a:rPr lang="nb-NO" dirty="0"/>
              <a:t>PLO meldinger</a:t>
            </a:r>
          </a:p>
          <a:p>
            <a:r>
              <a:rPr lang="nb-NO" dirty="0"/>
              <a:t>Lokale utfordringer</a:t>
            </a:r>
          </a:p>
          <a:p>
            <a:r>
              <a:rPr lang="nb-NO" dirty="0"/>
              <a:t>Samarbeid på tvers av kommunene</a:t>
            </a:r>
          </a:p>
          <a:p>
            <a:r>
              <a:rPr lang="nb-NO" dirty="0"/>
              <a:t>Prosjektplan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FD877C5-96C1-40F0-B188-92C9464C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1638C4-778E-55DD-B346-5D486EB4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71" y="1503230"/>
            <a:ext cx="4332201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98F020-2EF7-5F27-4CA3-B79BC035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i egen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B9E3C0-4CEC-B026-508D-643784C5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3749" cy="4351338"/>
          </a:xfrm>
        </p:spPr>
        <p:txBody>
          <a:bodyPr/>
          <a:lstStyle/>
          <a:p>
            <a:r>
              <a:rPr lang="nb-NO" sz="2800" dirty="0"/>
              <a:t>Status og aktuelle utfordringer i din kommune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 descr="Et bilde som inneholder natur, fjell, utendørs, vann&#10;&#10;Automatisk generert beskrivelse">
            <a:extLst>
              <a:ext uri="{FF2B5EF4-FFF2-40B4-BE49-F238E27FC236}">
                <a16:creationId xmlns:a16="http://schemas.microsoft.com/office/drawing/2014/main" id="{9FBA573E-4683-FEEB-959B-9BCDF4A7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49" y="1379538"/>
            <a:ext cx="4791851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FFA75F-050E-6ED0-D8DE-4F334275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803F66-02A6-C245-0CC5-85DBE60E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nb-NO" sz="5600"/>
              <a:t>Seksuell helse</a:t>
            </a:r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6D6E4-0338-61C4-D9C2-E2B365BED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84371-6BB1-2197-02B0-9BA5AA84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Behov for mer kompetanse?</a:t>
            </a:r>
          </a:p>
          <a:p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Ann Rita Vestvatn</a:t>
            </a:r>
          </a:p>
          <a:p>
            <a:endParaRPr lang="nb-NO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1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1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403BA477-20E4-0393-0A4A-9E48730F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rson wearing gold wedding band">
            <a:extLst>
              <a:ext uri="{FF2B5EF4-FFF2-40B4-BE49-F238E27FC236}">
                <a16:creationId xmlns:a16="http://schemas.microsoft.com/office/drawing/2014/main" id="{8CD24F2E-B734-C8B4-5BB0-294EE3951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88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38ADDE-CA5D-33DF-0A1A-2AEAE60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Status pakkeforløp hjem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6D3DEA-87B5-D6E3-6EE7-F2ED3DAB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2000"/>
              <a:t>Hva har fungert?</a:t>
            </a:r>
          </a:p>
          <a:p>
            <a:r>
              <a:rPr lang="nb-NO" sz="2000"/>
              <a:t>Hva kan bli bedre?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38E069B-5FE9-C3A2-ED29-C35CCF06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2C555-03C2-FC75-2DCF-2E1CB2DB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Lindrende behandling flykninger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B1714E-7C0F-5C30-1E72-001FAF74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Case fra Beiarn</a:t>
            </a:r>
          </a:p>
          <a:p>
            <a:r>
              <a:rPr lang="nb-NO" dirty="0"/>
              <a:t>Kommunikasjon</a:t>
            </a:r>
          </a:p>
          <a:p>
            <a:r>
              <a:rPr lang="nb-NO" dirty="0"/>
              <a:t>Kultur</a:t>
            </a:r>
          </a:p>
          <a:p>
            <a:r>
              <a:rPr lang="nb-NO" dirty="0"/>
              <a:t>Dobbel krise?</a:t>
            </a:r>
          </a:p>
          <a:p>
            <a:r>
              <a:rPr lang="nb-NO" dirty="0"/>
              <a:t>Medikamenter</a:t>
            </a:r>
          </a:p>
          <a:p>
            <a:r>
              <a:rPr lang="nb-NO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https://www.helsedirektoratet.no/veiledere/helsetjenester-til-asylsokere-flyktninger-og-familiegjenforente/tillegg/legemidler-ukrainsk-norsk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FC8468-6739-1B12-29CD-B888E780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C1BF6E-D222-F626-6DF0-AFD1821F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PLO 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FAD4-3A93-3E0A-55AD-65049027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0A0A0A"/>
                </a:solidFill>
                <a:effectLst/>
                <a:latin typeface="Inter"/>
              </a:rPr>
              <a:t>Samhandling med NLSH PLO- Sikring at meldinger blir fanget opp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98C644-4733-6911-125C-42C9C337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B4696C-BF72-2FD9-39A1-65FD4839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behov i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3830E4-A3BC-F589-4278-BE07077C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Lokale utfordringer i kommune</a:t>
            </a:r>
          </a:p>
          <a:p>
            <a:pPr lvl="1"/>
            <a:r>
              <a:rPr lang="nb-NO" dirty="0"/>
              <a:t>Hvilke utfordringer er størst i din kommune?</a:t>
            </a:r>
          </a:p>
          <a:p>
            <a:pPr lvl="1"/>
            <a:r>
              <a:rPr lang="nb-NO" dirty="0"/>
              <a:t>Hva kan gjøres for å løse det?</a:t>
            </a:r>
          </a:p>
          <a:p>
            <a:endParaRPr lang="nb-NO" dirty="0"/>
          </a:p>
          <a:p>
            <a:r>
              <a:rPr lang="nb-NO" dirty="0"/>
              <a:t>Samarbeid på tvers av kommunene</a:t>
            </a:r>
          </a:p>
          <a:p>
            <a:pPr lvl="1"/>
            <a:r>
              <a:rPr lang="nb-NO" dirty="0"/>
              <a:t>Eksisterende samarbeid?</a:t>
            </a:r>
          </a:p>
          <a:p>
            <a:pPr lvl="1"/>
            <a:r>
              <a:rPr lang="nb-NO" dirty="0"/>
              <a:t>Hva er fremtiden?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3AE9357-2826-B09B-22AF-8E7CAEB8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BDE927-0016-5685-9976-050FAC6B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nb-NO" sz="4000"/>
              <a:t>Prosjektplan</a:t>
            </a:r>
            <a:br>
              <a:rPr lang="nb-NO" sz="4000"/>
            </a:b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024271-0AFA-BA0A-D149-64FEC1496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300" dirty="0"/>
              <a:t>Mål:</a:t>
            </a:r>
          </a:p>
          <a:p>
            <a:r>
              <a:rPr lang="nb-NO" sz="1300" dirty="0"/>
              <a:t>Styrke kapasiteten til kommunene ved ufrivillig fravær eller sykdom.</a:t>
            </a:r>
          </a:p>
          <a:p>
            <a:r>
              <a:rPr lang="nb-NO" sz="1300" dirty="0"/>
              <a:t>Styrke kompetansen til alle deltakerkommunene.</a:t>
            </a:r>
          </a:p>
          <a:p>
            <a:r>
              <a:rPr lang="nb-NO" sz="1300" dirty="0"/>
              <a:t>Standardisering av metode for oppfølging av pakkeforløp hjem for pasienter med kreft.</a:t>
            </a:r>
          </a:p>
          <a:p>
            <a:r>
              <a:rPr lang="nb-NO" sz="1300" dirty="0"/>
              <a:t>Økt kompetanse i fagfeltet lindrende behandling.</a:t>
            </a:r>
          </a:p>
          <a:p>
            <a:pPr marL="0" indent="0">
              <a:buNone/>
            </a:pPr>
            <a:endParaRPr lang="nb-NO" sz="1300" dirty="0"/>
          </a:p>
          <a:p>
            <a:endParaRPr lang="nb-NO" sz="1300" dirty="0"/>
          </a:p>
          <a:p>
            <a:endParaRPr lang="nb-NO" sz="1300" dirty="0"/>
          </a:p>
          <a:p>
            <a:endParaRPr lang="nb-NO" sz="1300" dirty="0"/>
          </a:p>
          <a:p>
            <a:pPr marL="0" indent="0">
              <a:buNone/>
            </a:pPr>
            <a:r>
              <a:rPr lang="nb-NO" sz="1300" dirty="0"/>
              <a:t>Videre behov og fokusområder....</a:t>
            </a:r>
          </a:p>
          <a:p>
            <a:endParaRPr lang="nb-NO" sz="1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3E619F3-DDCB-8404-FE5A-ABA20544E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04" y="909081"/>
            <a:ext cx="4143656" cy="50717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9B0EBE2-4549-92C4-611F-87C50273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5 1">
      <a:dk1>
        <a:srgbClr val="0F363F"/>
      </a:dk1>
      <a:lt1>
        <a:srgbClr val="FCF5EB"/>
      </a:lt1>
      <a:dk2>
        <a:srgbClr val="FBF4EC"/>
      </a:dk2>
      <a:lt2>
        <a:srgbClr val="FFFEFE"/>
      </a:lt2>
      <a:accent1>
        <a:srgbClr val="29555C"/>
      </a:accent1>
      <a:accent2>
        <a:srgbClr val="3DB3CD"/>
      </a:accent2>
      <a:accent3>
        <a:srgbClr val="2F8CAA"/>
      </a:accent3>
      <a:accent4>
        <a:srgbClr val="E52638"/>
      </a:accent4>
      <a:accent5>
        <a:srgbClr val="F59F3F"/>
      </a:accent5>
      <a:accent6>
        <a:srgbClr val="F9D643"/>
      </a:accent6>
      <a:hlink>
        <a:srgbClr val="0F363F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4" ma:contentTypeDescription="Opprett et nytt dokument." ma:contentTypeScope="" ma:versionID="2386d136ce16ce4c312e88ca5253447d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13792bbc7d1f83d0a874b6eb23debe23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Props1.xml><?xml version="1.0" encoding="utf-8"?>
<ds:datastoreItem xmlns:ds="http://schemas.openxmlformats.org/officeDocument/2006/customXml" ds:itemID="{4C829CA4-50CC-41AA-A66E-100286ABB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A17FB2-B78F-40FC-ACC6-DE2853D23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d9e46-68b7-4daf-8524-ee9df136561e"/>
    <ds:schemaRef ds:uri="31d70792-c3d0-41ce-998c-5cdcb8de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075EB-112C-4437-82BF-DFE3B0E5EB1A}">
  <ds:schemaRefs>
    <ds:schemaRef ds:uri="http://www.w3.org/XML/1998/namespace"/>
    <ds:schemaRef ds:uri="2a8d9e46-68b7-4daf-8524-ee9df136561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d70792-c3d0-41ce-998c-5cdcb8de478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214</Words>
  <Application>Microsoft Office PowerPoint</Application>
  <PresentationFormat>Widescreen</PresentationFormat>
  <Paragraphs>55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Inter</vt:lpstr>
      <vt:lpstr>Office-tema</vt:lpstr>
      <vt:lpstr>PowerPoint-presentasjon</vt:lpstr>
      <vt:lpstr>Dagen i dag</vt:lpstr>
      <vt:lpstr>Status i egen kommune</vt:lpstr>
      <vt:lpstr>Seksuell helse</vt:lpstr>
      <vt:lpstr>Status pakkeforløp hjem</vt:lpstr>
      <vt:lpstr>Lindrende behandling flykninger</vt:lpstr>
      <vt:lpstr>PLO meldinger</vt:lpstr>
      <vt:lpstr>Videre behov i prosjektet</vt:lpstr>
      <vt:lpstr>Prosjektplan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Hans-Richard Bråthen</cp:lastModifiedBy>
  <cp:revision>3</cp:revision>
  <dcterms:created xsi:type="dcterms:W3CDTF">2024-02-05T08:49:24Z</dcterms:created>
  <dcterms:modified xsi:type="dcterms:W3CDTF">2024-02-06T11:53:07Z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