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65" r:id="rId6"/>
  </p:sldMasterIdLst>
  <p:sldIdLst>
    <p:sldId id="256" r:id="rId7"/>
    <p:sldId id="276" r:id="rId8"/>
    <p:sldId id="266" r:id="rId9"/>
    <p:sldId id="277" r:id="rId10"/>
    <p:sldId id="280" r:id="rId11"/>
    <p:sldId id="282" r:id="rId12"/>
    <p:sldId id="283" r:id="rId13"/>
    <p:sldId id="284" r:id="rId14"/>
    <p:sldId id="286" r:id="rId15"/>
    <p:sldId id="287" r:id="rId16"/>
    <p:sldId id="289" r:id="rId17"/>
    <p:sldId id="290" r:id="rId18"/>
    <p:sldId id="288" r:id="rId19"/>
    <p:sldId id="285" r:id="rId20"/>
    <p:sldId id="291" r:id="rId21"/>
    <p:sldId id="281" r:id="rId22"/>
    <p:sldId id="292" r:id="rId23"/>
    <p:sldId id="259" r:id="rId24"/>
    <p:sldId id="257" r:id="rId25"/>
    <p:sldId id="258"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0DD14797-B9EB-4318-A25A-5192857AE732}">
          <p14:sldIdLst>
            <p14:sldId id="256"/>
            <p14:sldId id="276"/>
            <p14:sldId id="266"/>
            <p14:sldId id="277"/>
            <p14:sldId id="280"/>
            <p14:sldId id="282"/>
            <p14:sldId id="283"/>
            <p14:sldId id="284"/>
            <p14:sldId id="286"/>
            <p14:sldId id="287"/>
            <p14:sldId id="289"/>
            <p14:sldId id="290"/>
            <p14:sldId id="288"/>
            <p14:sldId id="285"/>
            <p14:sldId id="291"/>
            <p14:sldId id="281"/>
            <p14:sldId id="292"/>
            <p14:sldId id="259"/>
          </p14:sldIdLst>
        </p14:section>
        <p14:section name="Baksider" id="{ABEBF576-157A-4686-AF45-76224F41BFE2}">
          <p14:sldIdLst>
            <p14:sldId id="257"/>
            <p14:sldId id="258"/>
          </p14:sldIdLst>
        </p14:section>
        <p14:section name="Hjelp" id="{1D9E34F4-83BB-42A7-9B0D-357CF0186E9B}">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 initials="W" lastIdx="1" clrIdx="0">
    <p:extLst>
      <p:ext uri="{19B8F6BF-5375-455C-9EA6-DF929625EA0E}">
        <p15:presenceInfo xmlns:p15="http://schemas.microsoft.com/office/powerpoint/2012/main" userId="S::web@konsis.no::00e3b707-d210-4fc0-88c1-1be286540b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DEF87-F52A-4BFF-817E-D131F34CC85C}" v="2" dt="2023-11-20T11:52:01.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5588" autoAdjust="0"/>
  </p:normalViewPr>
  <p:slideViewPr>
    <p:cSldViewPr snapToGrid="0">
      <p:cViewPr varScale="1">
        <p:scale>
          <a:sx n="111" d="100"/>
          <a:sy n="111" d="100"/>
        </p:scale>
        <p:origin x="420"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 Id="rId5" Type="http://schemas.openxmlformats.org/officeDocument/2006/relationships/image" Target="../media/image37.png"/><Relationship Id="rId4" Type="http://schemas.openxmlformats.org/officeDocument/2006/relationships/image" Target="../media/image3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13" name="Plassholder for bilde 12">
            <a:extLst>
              <a:ext uri="{FF2B5EF4-FFF2-40B4-BE49-F238E27FC236}">
                <a16:creationId xmlns:a16="http://schemas.microsoft.com/office/drawing/2014/main" id="{A8D3799E-BF4D-4C50-A004-5AF8F92CC5C8}"/>
              </a:ext>
            </a:extLst>
          </p:cNvPr>
          <p:cNvSpPr>
            <a:spLocks noGrp="1"/>
          </p:cNvSpPr>
          <p:nvPr>
            <p:ph type="pic" sz="quarter" idx="11" hasCustomPrompt="1"/>
          </p:nvPr>
        </p:nvSpPr>
        <p:spPr>
          <a:xfrm>
            <a:off x="476250" y="1363663"/>
            <a:ext cx="11239500" cy="5003800"/>
          </a:xfrm>
        </p:spPr>
        <p:txBody>
          <a:bodyPr anchor="ctr">
            <a:normAutofit/>
          </a:bodyPr>
          <a:lstStyle>
            <a:lvl1pPr algn="r">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noProof="0" dirty="0"/>
              <a:t>Dobbeltklikk på ikonet midt på lysbildet</a:t>
            </a:r>
            <a:br>
              <a:rPr lang="nb-NO" noProof="0" dirty="0"/>
            </a:br>
            <a:r>
              <a:rPr lang="nb-NO" noProof="0" dirty="0"/>
              <a:t>Velg bildet du ønsker å sette inn (</a:t>
            </a:r>
            <a:r>
              <a:rPr lang="nb-NO" noProof="0" dirty="0" err="1"/>
              <a:t>jpg</a:t>
            </a:r>
            <a:r>
              <a:rPr lang="nb-NO" noProof="0" dirty="0"/>
              <a:t> eller </a:t>
            </a:r>
            <a:r>
              <a:rPr lang="nb-NO" noProof="0" dirty="0" err="1"/>
              <a:t>png</a:t>
            </a:r>
            <a:r>
              <a:rPr lang="nb-NO" noProof="0" dirty="0"/>
              <a:t> format)</a:t>
            </a:r>
            <a:br>
              <a:rPr lang="nb-NO" noProof="0" dirty="0"/>
            </a:br>
            <a:r>
              <a:rPr lang="nb-NO" noProof="0" dirty="0"/>
              <a:t>Beskjær bildet for å endre bildeutsnitt, men la bildet fylle hele </a:t>
            </a:r>
            <a:r>
              <a:rPr lang="nb-NO" noProof="0" dirty="0" err="1"/>
              <a:t>bildeboksen</a:t>
            </a:r>
            <a:r>
              <a:rPr lang="nb-NO" noProof="0" dirty="0"/>
              <a:t>.</a:t>
            </a:r>
          </a:p>
          <a:p>
            <a:endParaRPr lang="nb-NO" dirty="0"/>
          </a:p>
        </p:txBody>
      </p:sp>
      <p:sp>
        <p:nvSpPr>
          <p:cNvPr id="2" name="Tittel 1">
            <a:extLst>
              <a:ext uri="{FF2B5EF4-FFF2-40B4-BE49-F238E27FC236}">
                <a16:creationId xmlns:a16="http://schemas.microsoft.com/office/drawing/2014/main" id="{6FCD5D32-ECCE-4F2A-B50C-CDE5B0DF10D0}"/>
              </a:ext>
            </a:extLst>
          </p:cNvPr>
          <p:cNvSpPr>
            <a:spLocks noGrp="1"/>
          </p:cNvSpPr>
          <p:nvPr>
            <p:ph type="ctrTitle" hasCustomPrompt="1"/>
          </p:nvPr>
        </p:nvSpPr>
        <p:spPr>
          <a:xfrm>
            <a:off x="1537855" y="490016"/>
            <a:ext cx="6747163" cy="1543732"/>
          </a:xfrm>
          <a:solidFill>
            <a:schemeClr val="accent2"/>
          </a:solidFill>
        </p:spPr>
        <p:txBody>
          <a:bodyPr anchor="ctr">
            <a:normAutofit/>
          </a:bodyPr>
          <a:lstStyle>
            <a:lvl1pPr algn="ctr">
              <a:defRPr sz="3600">
                <a:solidFill>
                  <a:schemeClr val="bg1"/>
                </a:solidFill>
              </a:defRPr>
            </a:lvl1pPr>
          </a:lstStyle>
          <a:p>
            <a:r>
              <a:rPr lang="nb-NO" dirty="0"/>
              <a:t>KLIKK FOR Å REDIGERE TITTELSTIL</a:t>
            </a:r>
          </a:p>
        </p:txBody>
      </p:sp>
      <p:sp>
        <p:nvSpPr>
          <p:cNvPr id="10" name="Plassholder for bilde 9" descr="Dobbeltklikk på ikonet under&#10;Velg logo du ønsker å sette inn (bredde og png format)&#10;">
            <a:extLst>
              <a:ext uri="{FF2B5EF4-FFF2-40B4-BE49-F238E27FC236}">
                <a16:creationId xmlns:a16="http://schemas.microsoft.com/office/drawing/2014/main" id="{689AD396-9376-466B-9010-3749669D79C7}"/>
              </a:ext>
            </a:extLst>
          </p:cNvPr>
          <p:cNvSpPr>
            <a:spLocks noGrp="1"/>
          </p:cNvSpPr>
          <p:nvPr>
            <p:ph type="pic" sz="quarter" idx="10" hasCustomPrompt="1"/>
          </p:nvPr>
        </p:nvSpPr>
        <p:spPr>
          <a:xfrm>
            <a:off x="8482013" y="296863"/>
            <a:ext cx="3233737" cy="1206500"/>
          </a:xfrm>
        </p:spPr>
        <p:txBody>
          <a:bodyPr/>
          <a:lstStyle>
            <a:lvl1pPr>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noProof="0" dirty="0"/>
              <a:t>Dobbeltklikk på ikonet under</a:t>
            </a:r>
            <a:br>
              <a:rPr lang="nb-NO" noProof="0" dirty="0"/>
            </a:br>
            <a:r>
              <a:rPr lang="nb-NO" noProof="0" dirty="0"/>
              <a:t>Velg logo du ønsker å sette inn (bredde og </a:t>
            </a:r>
            <a:r>
              <a:rPr lang="nb-NO" noProof="0" dirty="0" err="1"/>
              <a:t>png</a:t>
            </a:r>
            <a:r>
              <a:rPr lang="nb-NO" noProof="0" dirty="0"/>
              <a:t> format)</a:t>
            </a:r>
          </a:p>
          <a:p>
            <a:endParaRPr lang="nb-NO" dirty="0"/>
          </a:p>
        </p:txBody>
      </p:sp>
      <p:pic>
        <p:nvPicPr>
          <p:cNvPr id="21" name="Grafikk 20">
            <a:extLst>
              <a:ext uri="{FF2B5EF4-FFF2-40B4-BE49-F238E27FC236}">
                <a16:creationId xmlns:a16="http://schemas.microsoft.com/office/drawing/2014/main" id="{6EB34D53-9709-45F7-83F2-13F8DF387E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550" y="6039562"/>
            <a:ext cx="11239200" cy="342891"/>
          </a:xfrm>
          <a:prstGeom prst="rect">
            <a:avLst/>
          </a:prstGeom>
        </p:spPr>
      </p:pic>
      <p:pic>
        <p:nvPicPr>
          <p:cNvPr id="23" name="Grafikk 22">
            <a:extLst>
              <a:ext uri="{FF2B5EF4-FFF2-40B4-BE49-F238E27FC236}">
                <a16:creationId xmlns:a16="http://schemas.microsoft.com/office/drawing/2014/main" id="{B6726A82-0C4C-47A8-953F-992DBA3B36A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0057" y="674557"/>
            <a:ext cx="961621" cy="576973"/>
          </a:xfrm>
          <a:prstGeom prst="rect">
            <a:avLst/>
          </a:prstGeom>
        </p:spPr>
      </p:pic>
    </p:spTree>
    <p:extLst>
      <p:ext uri="{BB962C8B-B14F-4D97-AF65-F5344CB8AC3E}">
        <p14:creationId xmlns:p14="http://schemas.microsoft.com/office/powerpoint/2010/main" val="286285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JELPESIDE oversikt over sid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31752D1-1B4C-4D73-A38B-C79007AF7565}"/>
              </a:ext>
            </a:extLst>
          </p:cNvPr>
          <p:cNvSpPr/>
          <p:nvPr userDrawn="1"/>
        </p:nvSpPr>
        <p:spPr>
          <a:xfrm>
            <a:off x="9107526" y="665907"/>
            <a:ext cx="2569332" cy="646331"/>
          </a:xfrm>
          <a:prstGeom prst="rect">
            <a:avLst/>
          </a:prstGeom>
        </p:spPr>
        <p:txBody>
          <a:bodyPr wrap="square">
            <a:spAutoFit/>
          </a:bodyPr>
          <a:lstStyle/>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Valgene vist her, </a:t>
            </a:r>
          </a:p>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finner du i nedtrekksmenyen </a:t>
            </a:r>
          </a:p>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«nytt lysbilde»</a:t>
            </a:r>
          </a:p>
        </p:txBody>
      </p:sp>
      <p:pic>
        <p:nvPicPr>
          <p:cNvPr id="7" name="Bilde 6">
            <a:extLst>
              <a:ext uri="{FF2B5EF4-FFF2-40B4-BE49-F238E27FC236}">
                <a16:creationId xmlns:a16="http://schemas.microsoft.com/office/drawing/2014/main" id="{98D8C669-342D-4291-8032-B3626B07FA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19352" y="457991"/>
            <a:ext cx="3306894" cy="5942017"/>
          </a:xfrm>
          <a:prstGeom prst="rect">
            <a:avLst/>
          </a:prstGeom>
        </p:spPr>
      </p:pic>
      <p:sp>
        <p:nvSpPr>
          <p:cNvPr id="8" name="TekstSylinder 7">
            <a:extLst>
              <a:ext uri="{FF2B5EF4-FFF2-40B4-BE49-F238E27FC236}">
                <a16:creationId xmlns:a16="http://schemas.microsoft.com/office/drawing/2014/main" id="{CC403E03-2AB1-44E2-BCDA-8ABC0FB14007}"/>
              </a:ext>
            </a:extLst>
          </p:cNvPr>
          <p:cNvSpPr txBox="1"/>
          <p:nvPr userDrawn="1"/>
        </p:nvSpPr>
        <p:spPr>
          <a:xfrm>
            <a:off x="2052035" y="1694205"/>
            <a:ext cx="2450123" cy="276999"/>
          </a:xfrm>
          <a:prstGeom prst="rect">
            <a:avLst/>
          </a:prstGeom>
          <a:noFill/>
        </p:spPr>
        <p:txBody>
          <a:bodyPr wrap="square" rtlCol="0">
            <a:spAutoFit/>
          </a:bodyPr>
          <a:lstStyle/>
          <a:p>
            <a:pPr algn="ctr"/>
            <a:r>
              <a:rPr lang="nb-NO" sz="1200" dirty="0"/>
              <a:t>Oversikt over sider i malen</a:t>
            </a:r>
          </a:p>
        </p:txBody>
      </p:sp>
      <p:sp>
        <p:nvSpPr>
          <p:cNvPr id="9" name="TekstSylinder 8">
            <a:extLst>
              <a:ext uri="{FF2B5EF4-FFF2-40B4-BE49-F238E27FC236}">
                <a16:creationId xmlns:a16="http://schemas.microsoft.com/office/drawing/2014/main" id="{2BAF7D7C-32CB-4609-B155-10B658CE043A}"/>
              </a:ext>
            </a:extLst>
          </p:cNvPr>
          <p:cNvSpPr txBox="1"/>
          <p:nvPr userDrawn="1"/>
        </p:nvSpPr>
        <p:spPr>
          <a:xfrm>
            <a:off x="2052035" y="1127572"/>
            <a:ext cx="2450123" cy="369332"/>
          </a:xfrm>
          <a:prstGeom prst="rect">
            <a:avLst/>
          </a:prstGeom>
          <a:noFill/>
        </p:spPr>
        <p:txBody>
          <a:bodyPr wrap="square" rtlCol="0">
            <a:spAutoFit/>
          </a:bodyPr>
          <a:lstStyle/>
          <a:p>
            <a:pPr algn="ctr"/>
            <a:r>
              <a:rPr lang="nb-NO" sz="1800" dirty="0"/>
              <a:t>HJELPESIDE</a:t>
            </a:r>
          </a:p>
        </p:txBody>
      </p:sp>
    </p:spTree>
    <p:extLst>
      <p:ext uri="{BB962C8B-B14F-4D97-AF65-F5344CB8AC3E}">
        <p14:creationId xmlns:p14="http://schemas.microsoft.com/office/powerpoint/2010/main" val="223461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JELPESIDE skrift og punkt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33D442DF-E4A6-4037-A449-AF3C733C0A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0027" y="3290526"/>
            <a:ext cx="2387723" cy="1689187"/>
          </a:xfrm>
          <a:prstGeom prst="rect">
            <a:avLst/>
          </a:prstGeom>
        </p:spPr>
      </p:pic>
      <p:sp>
        <p:nvSpPr>
          <p:cNvPr id="10" name="Ellipse 9">
            <a:extLst>
              <a:ext uri="{FF2B5EF4-FFF2-40B4-BE49-F238E27FC236}">
                <a16:creationId xmlns:a16="http://schemas.microsoft.com/office/drawing/2014/main" id="{1FCD0955-0DB8-4223-A024-E045DB9256D1}"/>
              </a:ext>
            </a:extLst>
          </p:cNvPr>
          <p:cNvSpPr/>
          <p:nvPr userDrawn="1"/>
        </p:nvSpPr>
        <p:spPr>
          <a:xfrm>
            <a:off x="3433888" y="3849700"/>
            <a:ext cx="653560" cy="368833"/>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descr="Et bilde som inneholder tekst&#10;&#10;Automatisk generert beskrivelse">
            <a:extLst>
              <a:ext uri="{FF2B5EF4-FFF2-40B4-BE49-F238E27FC236}">
                <a16:creationId xmlns:a16="http://schemas.microsoft.com/office/drawing/2014/main" id="{2CF285C5-E753-4DA5-A7DD-780E54475D9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39015" y="1821116"/>
            <a:ext cx="6917341" cy="3894821"/>
          </a:xfrm>
          <a:prstGeom prst="rect">
            <a:avLst/>
          </a:prstGeom>
        </p:spPr>
      </p:pic>
      <p:sp>
        <p:nvSpPr>
          <p:cNvPr id="15" name="Rektangel 14">
            <a:extLst>
              <a:ext uri="{FF2B5EF4-FFF2-40B4-BE49-F238E27FC236}">
                <a16:creationId xmlns:a16="http://schemas.microsoft.com/office/drawing/2014/main" id="{C8EC6384-0C15-4EEB-ABD0-FC434A8CE257}"/>
              </a:ext>
            </a:extLst>
          </p:cNvPr>
          <p:cNvSpPr/>
          <p:nvPr userDrawn="1"/>
        </p:nvSpPr>
        <p:spPr>
          <a:xfrm>
            <a:off x="2174781" y="2179942"/>
            <a:ext cx="2387723" cy="830997"/>
          </a:xfrm>
          <a:prstGeom prst="rect">
            <a:avLst/>
          </a:prstGeom>
        </p:spPr>
        <p:txBody>
          <a:bodyPr wrap="square">
            <a:spAutoFit/>
          </a:bodyPr>
          <a:lstStyle/>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For å få frem kulepunkt med pil, stjerne, kule eller tall brukes nivåfunksjonen i toppen (sirklet inn i rødt her)</a:t>
            </a:r>
          </a:p>
        </p:txBody>
      </p:sp>
    </p:spTree>
    <p:extLst>
      <p:ext uri="{BB962C8B-B14F-4D97-AF65-F5344CB8AC3E}">
        <p14:creationId xmlns:p14="http://schemas.microsoft.com/office/powerpoint/2010/main" val="2238408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JELPESIDE tilltelysbil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AE049975-E3E7-4131-9CE7-B00F4C2BC7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5947" y="392087"/>
            <a:ext cx="3306894" cy="5942017"/>
          </a:xfrm>
          <a:prstGeom prst="rect">
            <a:avLst/>
          </a:prstGeom>
        </p:spPr>
      </p:pic>
      <p:pic>
        <p:nvPicPr>
          <p:cNvPr id="6" name="Bilde 5" descr="Et bilde som inneholder tekst, person, innendørs&#10;&#10;Automatisk generert beskrivelse">
            <a:extLst>
              <a:ext uri="{FF2B5EF4-FFF2-40B4-BE49-F238E27FC236}">
                <a16:creationId xmlns:a16="http://schemas.microsoft.com/office/drawing/2014/main" id="{6389AC4F-C96B-4052-A227-905272A319B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240365" y="2617798"/>
            <a:ext cx="3775033" cy="2123456"/>
          </a:xfrm>
          <a:prstGeom prst="rect">
            <a:avLst/>
          </a:prstGeom>
          <a:ln w="3175">
            <a:solidFill>
              <a:schemeClr val="tx1"/>
            </a:solidFill>
          </a:ln>
        </p:spPr>
      </p:pic>
      <p:sp>
        <p:nvSpPr>
          <p:cNvPr id="9" name="TekstSylinder 8">
            <a:extLst>
              <a:ext uri="{FF2B5EF4-FFF2-40B4-BE49-F238E27FC236}">
                <a16:creationId xmlns:a16="http://schemas.microsoft.com/office/drawing/2014/main" id="{A22FA958-339D-4BB5-80C8-DAE6FAC12AD7}"/>
              </a:ext>
            </a:extLst>
          </p:cNvPr>
          <p:cNvSpPr txBox="1"/>
          <p:nvPr userDrawn="1"/>
        </p:nvSpPr>
        <p:spPr>
          <a:xfrm>
            <a:off x="2801773" y="5400220"/>
            <a:ext cx="2450123" cy="461665"/>
          </a:xfrm>
          <a:prstGeom prst="rect">
            <a:avLst/>
          </a:prstGeom>
          <a:noFill/>
        </p:spPr>
        <p:txBody>
          <a:bodyPr wrap="square" rtlCol="0">
            <a:spAutoFit/>
          </a:bodyPr>
          <a:lstStyle/>
          <a:p>
            <a:pPr algn="ctr"/>
            <a:r>
              <a:rPr lang="nb-NO" sz="1200" dirty="0"/>
              <a:t>Navn på lysbildemal -Tittellysbilde</a:t>
            </a:r>
          </a:p>
        </p:txBody>
      </p:sp>
      <p:sp>
        <p:nvSpPr>
          <p:cNvPr id="10" name="TekstSylinder 9">
            <a:extLst>
              <a:ext uri="{FF2B5EF4-FFF2-40B4-BE49-F238E27FC236}">
                <a16:creationId xmlns:a16="http://schemas.microsoft.com/office/drawing/2014/main" id="{64847162-F4EC-4D69-BBCE-ABDEE16A2ED6}"/>
              </a:ext>
            </a:extLst>
          </p:cNvPr>
          <p:cNvSpPr txBox="1"/>
          <p:nvPr userDrawn="1"/>
        </p:nvSpPr>
        <p:spPr>
          <a:xfrm>
            <a:off x="2801773" y="1654831"/>
            <a:ext cx="2450123" cy="461665"/>
          </a:xfrm>
          <a:prstGeom prst="rect">
            <a:avLst/>
          </a:prstGeom>
          <a:noFill/>
        </p:spPr>
        <p:txBody>
          <a:bodyPr wrap="square" rtlCol="0">
            <a:spAutoFit/>
          </a:bodyPr>
          <a:lstStyle/>
          <a:p>
            <a:pPr algn="ctr"/>
            <a:r>
              <a:rPr lang="nb-NO" sz="1200" dirty="0"/>
              <a:t>Eksempel på forside med bilde</a:t>
            </a:r>
          </a:p>
          <a:p>
            <a:pPr algn="ctr"/>
            <a:r>
              <a:rPr lang="nb-NO" sz="1200" dirty="0"/>
              <a:t>NB bilde må plasseres bakerst</a:t>
            </a:r>
          </a:p>
        </p:txBody>
      </p:sp>
      <p:sp>
        <p:nvSpPr>
          <p:cNvPr id="3" name="Ellipse 2">
            <a:extLst>
              <a:ext uri="{FF2B5EF4-FFF2-40B4-BE49-F238E27FC236}">
                <a16:creationId xmlns:a16="http://schemas.microsoft.com/office/drawing/2014/main" id="{27EF12F9-CD2C-459C-B2FC-F22D6778956B}"/>
              </a:ext>
            </a:extLst>
          </p:cNvPr>
          <p:cNvSpPr/>
          <p:nvPr userDrawn="1"/>
        </p:nvSpPr>
        <p:spPr>
          <a:xfrm>
            <a:off x="7716794" y="1202096"/>
            <a:ext cx="1075038" cy="9144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ekstSylinder 19">
            <a:extLst>
              <a:ext uri="{FF2B5EF4-FFF2-40B4-BE49-F238E27FC236}">
                <a16:creationId xmlns:a16="http://schemas.microsoft.com/office/drawing/2014/main" id="{59A97012-103C-4104-A8E2-250FDA4776C2}"/>
              </a:ext>
            </a:extLst>
          </p:cNvPr>
          <p:cNvSpPr txBox="1"/>
          <p:nvPr userDrawn="1"/>
        </p:nvSpPr>
        <p:spPr>
          <a:xfrm>
            <a:off x="2801773" y="1088198"/>
            <a:ext cx="2450123" cy="369332"/>
          </a:xfrm>
          <a:prstGeom prst="rect">
            <a:avLst/>
          </a:prstGeom>
          <a:noFill/>
        </p:spPr>
        <p:txBody>
          <a:bodyPr wrap="square" rtlCol="0">
            <a:spAutoFit/>
          </a:bodyPr>
          <a:lstStyle/>
          <a:p>
            <a:pPr algn="ctr"/>
            <a:r>
              <a:rPr lang="nb-NO" sz="1800" dirty="0"/>
              <a:t>Tittellysbilde</a:t>
            </a:r>
          </a:p>
        </p:txBody>
      </p:sp>
    </p:spTree>
    <p:extLst>
      <p:ext uri="{BB962C8B-B14F-4D97-AF65-F5344CB8AC3E}">
        <p14:creationId xmlns:p14="http://schemas.microsoft.com/office/powerpoint/2010/main" val="384720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JELPESIDE skillesi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32D2CA45-173C-4407-9ED3-1A82E3E6D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5947" y="392087"/>
            <a:ext cx="3306894" cy="5942017"/>
          </a:xfrm>
          <a:prstGeom prst="rect">
            <a:avLst/>
          </a:prstGeom>
        </p:spPr>
      </p:pic>
      <p:pic>
        <p:nvPicPr>
          <p:cNvPr id="7" name="Bilde 6" descr="Et bilde som inneholder tekst, visittkort&#10;&#10;Automatisk generert beskrivelse">
            <a:extLst>
              <a:ext uri="{FF2B5EF4-FFF2-40B4-BE49-F238E27FC236}">
                <a16:creationId xmlns:a16="http://schemas.microsoft.com/office/drawing/2014/main" id="{1581DFE1-EE4C-467E-8340-089E7BB69DD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216930" y="2648689"/>
            <a:ext cx="3798467" cy="2136637"/>
          </a:xfrm>
          <a:prstGeom prst="rect">
            <a:avLst/>
          </a:prstGeom>
          <a:ln w="3175">
            <a:solidFill>
              <a:schemeClr val="tx1"/>
            </a:solidFill>
          </a:ln>
        </p:spPr>
      </p:pic>
      <p:sp>
        <p:nvSpPr>
          <p:cNvPr id="14" name="TekstSylinder 13">
            <a:extLst>
              <a:ext uri="{FF2B5EF4-FFF2-40B4-BE49-F238E27FC236}">
                <a16:creationId xmlns:a16="http://schemas.microsoft.com/office/drawing/2014/main" id="{250B82A2-C5FD-45D9-8B86-9C00BF1BDBB1}"/>
              </a:ext>
            </a:extLst>
          </p:cNvPr>
          <p:cNvSpPr txBox="1"/>
          <p:nvPr userDrawn="1"/>
        </p:nvSpPr>
        <p:spPr>
          <a:xfrm>
            <a:off x="2801773" y="5400220"/>
            <a:ext cx="2450123" cy="276999"/>
          </a:xfrm>
          <a:prstGeom prst="rect">
            <a:avLst/>
          </a:prstGeom>
          <a:noFill/>
        </p:spPr>
        <p:txBody>
          <a:bodyPr wrap="square" rtlCol="0">
            <a:spAutoFit/>
          </a:bodyPr>
          <a:lstStyle/>
          <a:p>
            <a:pPr algn="ctr"/>
            <a:r>
              <a:rPr lang="nb-NO" sz="1200" dirty="0"/>
              <a:t>Navn på lysbildemal - </a:t>
            </a:r>
            <a:r>
              <a:rPr lang="nb-NO" sz="1200" dirty="0" err="1"/>
              <a:t>Skilleside</a:t>
            </a:r>
            <a:endParaRPr lang="nb-NO" sz="1200" dirty="0"/>
          </a:p>
        </p:txBody>
      </p:sp>
      <p:sp>
        <p:nvSpPr>
          <p:cNvPr id="15" name="TekstSylinder 14">
            <a:extLst>
              <a:ext uri="{FF2B5EF4-FFF2-40B4-BE49-F238E27FC236}">
                <a16:creationId xmlns:a16="http://schemas.microsoft.com/office/drawing/2014/main" id="{0147EE6B-4410-4E18-80BF-97F12FA810FD}"/>
              </a:ext>
            </a:extLst>
          </p:cNvPr>
          <p:cNvSpPr txBox="1"/>
          <p:nvPr userDrawn="1"/>
        </p:nvSpPr>
        <p:spPr>
          <a:xfrm>
            <a:off x="2801773" y="1654831"/>
            <a:ext cx="2450123" cy="276999"/>
          </a:xfrm>
          <a:prstGeom prst="rect">
            <a:avLst/>
          </a:prstGeom>
          <a:noFill/>
        </p:spPr>
        <p:txBody>
          <a:bodyPr wrap="square" rtlCol="0">
            <a:spAutoFit/>
          </a:bodyPr>
          <a:lstStyle/>
          <a:p>
            <a:pPr algn="ctr"/>
            <a:r>
              <a:rPr lang="nb-NO" sz="1200" dirty="0"/>
              <a:t>Eksempel </a:t>
            </a:r>
            <a:r>
              <a:rPr lang="nb-NO" sz="1200" dirty="0" err="1"/>
              <a:t>Skilleside</a:t>
            </a:r>
            <a:endParaRPr lang="nb-NO" sz="1200" dirty="0"/>
          </a:p>
        </p:txBody>
      </p:sp>
      <p:sp>
        <p:nvSpPr>
          <p:cNvPr id="16" name="TekstSylinder 15">
            <a:extLst>
              <a:ext uri="{FF2B5EF4-FFF2-40B4-BE49-F238E27FC236}">
                <a16:creationId xmlns:a16="http://schemas.microsoft.com/office/drawing/2014/main" id="{D8A4DCFB-6077-4CD3-85EC-A870497C55DD}"/>
              </a:ext>
            </a:extLst>
          </p:cNvPr>
          <p:cNvSpPr txBox="1"/>
          <p:nvPr userDrawn="1"/>
        </p:nvSpPr>
        <p:spPr>
          <a:xfrm>
            <a:off x="2801773" y="1088198"/>
            <a:ext cx="2450123" cy="369332"/>
          </a:xfrm>
          <a:prstGeom prst="rect">
            <a:avLst/>
          </a:prstGeom>
          <a:noFill/>
        </p:spPr>
        <p:txBody>
          <a:bodyPr wrap="square" rtlCol="0">
            <a:spAutoFit/>
          </a:bodyPr>
          <a:lstStyle/>
          <a:p>
            <a:pPr algn="ctr"/>
            <a:r>
              <a:rPr lang="nb-NO" sz="1800" dirty="0" err="1"/>
              <a:t>Skilleside</a:t>
            </a:r>
            <a:endParaRPr lang="nb-NO" sz="1800" dirty="0"/>
          </a:p>
        </p:txBody>
      </p:sp>
      <p:sp>
        <p:nvSpPr>
          <p:cNvPr id="18" name="Ellipse 17">
            <a:extLst>
              <a:ext uri="{FF2B5EF4-FFF2-40B4-BE49-F238E27FC236}">
                <a16:creationId xmlns:a16="http://schemas.microsoft.com/office/drawing/2014/main" id="{72D96D5E-E733-4C46-AF62-F55932A2C7BE}"/>
              </a:ext>
            </a:extLst>
          </p:cNvPr>
          <p:cNvSpPr/>
          <p:nvPr userDrawn="1"/>
        </p:nvSpPr>
        <p:spPr>
          <a:xfrm>
            <a:off x="8526028" y="1239970"/>
            <a:ext cx="1075038" cy="9144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45065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JELPESIDE innholdsid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64716109-BF5E-4139-BEEE-26E8A34186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5947" y="392087"/>
            <a:ext cx="3306894" cy="5942017"/>
          </a:xfrm>
          <a:prstGeom prst="rect">
            <a:avLst/>
          </a:prstGeom>
        </p:spPr>
      </p:pic>
      <p:pic>
        <p:nvPicPr>
          <p:cNvPr id="4" name="Bilde 3" descr="Et bilde som inneholder tekst&#10;&#10;Automatisk generert beskrivelse">
            <a:extLst>
              <a:ext uri="{FF2B5EF4-FFF2-40B4-BE49-F238E27FC236}">
                <a16:creationId xmlns:a16="http://schemas.microsoft.com/office/drawing/2014/main" id="{0A21B855-C36C-4BA6-BD9C-A2F271E92D2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216930" y="2622401"/>
            <a:ext cx="3798467" cy="2144791"/>
          </a:xfrm>
          <a:prstGeom prst="rect">
            <a:avLst/>
          </a:prstGeom>
          <a:solidFill>
            <a:srgbClr val="FFFFFF">
              <a:shade val="85000"/>
            </a:srgbClr>
          </a:solidFill>
          <a:ln w="3175" cap="sq">
            <a:solidFill>
              <a:schemeClr val="bg2">
                <a:lumMod val="90000"/>
              </a:schemeClr>
            </a:solidFill>
            <a:miter lim="800000"/>
          </a:ln>
          <a:effectLst/>
          <a:scene3d>
            <a:camera prst="orthographicFront"/>
            <a:lightRig rig="twoPt" dir="t">
              <a:rot lat="0" lon="0" rev="7200000"/>
            </a:lightRig>
          </a:scene3d>
          <a:sp3d>
            <a:bevelT w="25400" h="19050"/>
            <a:contourClr>
              <a:srgbClr val="FFFFFF"/>
            </a:contourClr>
          </a:sp3d>
        </p:spPr>
      </p:pic>
      <p:sp>
        <p:nvSpPr>
          <p:cNvPr id="14" name="TekstSylinder 13">
            <a:extLst>
              <a:ext uri="{FF2B5EF4-FFF2-40B4-BE49-F238E27FC236}">
                <a16:creationId xmlns:a16="http://schemas.microsoft.com/office/drawing/2014/main" id="{250B82A2-C5FD-45D9-8B86-9C00BF1BDBB1}"/>
              </a:ext>
            </a:extLst>
          </p:cNvPr>
          <p:cNvSpPr txBox="1"/>
          <p:nvPr userDrawn="1"/>
        </p:nvSpPr>
        <p:spPr>
          <a:xfrm>
            <a:off x="2801773" y="5400220"/>
            <a:ext cx="2450123" cy="276999"/>
          </a:xfrm>
          <a:prstGeom prst="rect">
            <a:avLst/>
          </a:prstGeom>
          <a:noFill/>
        </p:spPr>
        <p:txBody>
          <a:bodyPr wrap="square" rtlCol="0">
            <a:spAutoFit/>
          </a:bodyPr>
          <a:lstStyle/>
          <a:p>
            <a:pPr algn="ctr"/>
            <a:r>
              <a:rPr lang="nb-NO" sz="1200" dirty="0"/>
              <a:t>Navn på lysbildemal - </a:t>
            </a:r>
            <a:r>
              <a:rPr lang="nb-NO" sz="1200" dirty="0" err="1"/>
              <a:t>Skilleside</a:t>
            </a:r>
            <a:endParaRPr lang="nb-NO" sz="1200" dirty="0"/>
          </a:p>
        </p:txBody>
      </p:sp>
      <p:sp>
        <p:nvSpPr>
          <p:cNvPr id="15" name="TekstSylinder 14">
            <a:extLst>
              <a:ext uri="{FF2B5EF4-FFF2-40B4-BE49-F238E27FC236}">
                <a16:creationId xmlns:a16="http://schemas.microsoft.com/office/drawing/2014/main" id="{0147EE6B-4410-4E18-80BF-97F12FA810FD}"/>
              </a:ext>
            </a:extLst>
          </p:cNvPr>
          <p:cNvSpPr txBox="1"/>
          <p:nvPr userDrawn="1"/>
        </p:nvSpPr>
        <p:spPr>
          <a:xfrm>
            <a:off x="2801773" y="1654831"/>
            <a:ext cx="2450123" cy="276999"/>
          </a:xfrm>
          <a:prstGeom prst="rect">
            <a:avLst/>
          </a:prstGeom>
          <a:noFill/>
        </p:spPr>
        <p:txBody>
          <a:bodyPr wrap="square" rtlCol="0">
            <a:spAutoFit/>
          </a:bodyPr>
          <a:lstStyle/>
          <a:p>
            <a:pPr algn="ctr"/>
            <a:r>
              <a:rPr lang="nb-NO" sz="1200" dirty="0"/>
              <a:t>Eksempel </a:t>
            </a:r>
            <a:r>
              <a:rPr lang="nb-NO" sz="1200" dirty="0" err="1"/>
              <a:t>Innholdside</a:t>
            </a:r>
            <a:endParaRPr lang="nb-NO" sz="1200" dirty="0"/>
          </a:p>
        </p:txBody>
      </p:sp>
      <p:sp>
        <p:nvSpPr>
          <p:cNvPr id="16" name="TekstSylinder 15">
            <a:extLst>
              <a:ext uri="{FF2B5EF4-FFF2-40B4-BE49-F238E27FC236}">
                <a16:creationId xmlns:a16="http://schemas.microsoft.com/office/drawing/2014/main" id="{D8A4DCFB-6077-4CD3-85EC-A870497C55DD}"/>
              </a:ext>
            </a:extLst>
          </p:cNvPr>
          <p:cNvSpPr txBox="1"/>
          <p:nvPr userDrawn="1"/>
        </p:nvSpPr>
        <p:spPr>
          <a:xfrm>
            <a:off x="2801773" y="1088198"/>
            <a:ext cx="2450123" cy="369332"/>
          </a:xfrm>
          <a:prstGeom prst="rect">
            <a:avLst/>
          </a:prstGeom>
          <a:noFill/>
        </p:spPr>
        <p:txBody>
          <a:bodyPr wrap="square" rtlCol="0">
            <a:spAutoFit/>
          </a:bodyPr>
          <a:lstStyle/>
          <a:p>
            <a:pPr algn="ctr"/>
            <a:r>
              <a:rPr lang="nb-NO" sz="1800" dirty="0" err="1"/>
              <a:t>Innholdside</a:t>
            </a:r>
            <a:endParaRPr lang="nb-NO" sz="1800" dirty="0"/>
          </a:p>
        </p:txBody>
      </p:sp>
      <p:sp>
        <p:nvSpPr>
          <p:cNvPr id="17" name="Ellipse 16">
            <a:extLst>
              <a:ext uri="{FF2B5EF4-FFF2-40B4-BE49-F238E27FC236}">
                <a16:creationId xmlns:a16="http://schemas.microsoft.com/office/drawing/2014/main" id="{35BAED3B-135D-45F3-8D7E-F38E57209BE8}"/>
              </a:ext>
            </a:extLst>
          </p:cNvPr>
          <p:cNvSpPr/>
          <p:nvPr userDrawn="1"/>
        </p:nvSpPr>
        <p:spPr>
          <a:xfrm>
            <a:off x="9332562" y="1272922"/>
            <a:ext cx="1860331" cy="9144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Ellipse 17">
            <a:extLst>
              <a:ext uri="{FF2B5EF4-FFF2-40B4-BE49-F238E27FC236}">
                <a16:creationId xmlns:a16="http://schemas.microsoft.com/office/drawing/2014/main" id="{44828F99-5163-418D-90BA-CCF4EBD246FD}"/>
              </a:ext>
            </a:extLst>
          </p:cNvPr>
          <p:cNvSpPr/>
          <p:nvPr userDrawn="1"/>
        </p:nvSpPr>
        <p:spPr>
          <a:xfrm>
            <a:off x="7728378" y="1931830"/>
            <a:ext cx="1860331" cy="9144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1822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JELPESIDE baksid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A416812-82D8-45E0-A90F-7868FCAE25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5947" y="392087"/>
            <a:ext cx="3306894" cy="5942017"/>
          </a:xfrm>
          <a:prstGeom prst="rect">
            <a:avLst/>
          </a:prstGeom>
        </p:spPr>
      </p:pic>
      <p:pic>
        <p:nvPicPr>
          <p:cNvPr id="13" name="Bilde 12">
            <a:extLst>
              <a:ext uri="{FF2B5EF4-FFF2-40B4-BE49-F238E27FC236}">
                <a16:creationId xmlns:a16="http://schemas.microsoft.com/office/drawing/2014/main" id="{4D7242AF-9B06-47BB-B81D-764C6FF4DBF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876547" y="4886267"/>
            <a:ext cx="2176624" cy="1224351"/>
          </a:xfrm>
          <a:prstGeom prst="rect">
            <a:avLst/>
          </a:prstGeom>
        </p:spPr>
      </p:pic>
      <p:pic>
        <p:nvPicPr>
          <p:cNvPr id="17" name="Bilde 16" descr="Et bilde som inneholder tekst&#10;&#10;Automatisk generert beskrivelse">
            <a:extLst>
              <a:ext uri="{FF2B5EF4-FFF2-40B4-BE49-F238E27FC236}">
                <a16:creationId xmlns:a16="http://schemas.microsoft.com/office/drawing/2014/main" id="{1312C0F8-7593-4267-A15C-598560BFA33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876547" y="1943415"/>
            <a:ext cx="2176624" cy="1224351"/>
          </a:xfrm>
          <a:prstGeom prst="rect">
            <a:avLst/>
          </a:prstGeom>
        </p:spPr>
      </p:pic>
      <p:sp>
        <p:nvSpPr>
          <p:cNvPr id="18" name="TekstSylinder 17">
            <a:extLst>
              <a:ext uri="{FF2B5EF4-FFF2-40B4-BE49-F238E27FC236}">
                <a16:creationId xmlns:a16="http://schemas.microsoft.com/office/drawing/2014/main" id="{E338DDC2-AD8C-4DCF-AEDE-438048DCFA4F}"/>
              </a:ext>
            </a:extLst>
          </p:cNvPr>
          <p:cNvSpPr txBox="1"/>
          <p:nvPr userDrawn="1"/>
        </p:nvSpPr>
        <p:spPr>
          <a:xfrm>
            <a:off x="4091656" y="1889041"/>
            <a:ext cx="3129126" cy="1384995"/>
          </a:xfrm>
          <a:prstGeom prst="rect">
            <a:avLst/>
          </a:prstGeom>
          <a:noFill/>
        </p:spPr>
        <p:txBody>
          <a:bodyPr wrap="square" rtlCol="0">
            <a:spAutoFit/>
          </a:bodyPr>
          <a:lstStyle/>
          <a:p>
            <a:pPr algn="l"/>
            <a:r>
              <a:rPr lang="nb-NO" sz="1200" dirty="0"/>
              <a:t>Eksempel på bakside med kontaktinfo og ikoner, her må xxx erstattes med din </a:t>
            </a:r>
            <a:r>
              <a:rPr lang="nb-NO" sz="1200" dirty="0" err="1"/>
              <a:t>kontaktifo</a:t>
            </a:r>
            <a:r>
              <a:rPr lang="nb-NO" sz="1200" dirty="0"/>
              <a:t>. Alle ikoner kan fjernes, bruk kun de du ønsker.</a:t>
            </a:r>
          </a:p>
          <a:p>
            <a:pPr algn="l"/>
            <a:endParaRPr lang="nb-NO" sz="1200" dirty="0"/>
          </a:p>
          <a:p>
            <a:pPr algn="l"/>
            <a:r>
              <a:rPr lang="nb-NO" sz="1200" dirty="0"/>
              <a:t>Navn på lysbildemal – Bakside kontaktinfo og ikoner</a:t>
            </a:r>
          </a:p>
          <a:p>
            <a:pPr algn="l"/>
            <a:endParaRPr lang="nb-NO" sz="1200" dirty="0"/>
          </a:p>
        </p:txBody>
      </p:sp>
      <p:sp>
        <p:nvSpPr>
          <p:cNvPr id="20" name="TekstSylinder 19">
            <a:extLst>
              <a:ext uri="{FF2B5EF4-FFF2-40B4-BE49-F238E27FC236}">
                <a16:creationId xmlns:a16="http://schemas.microsoft.com/office/drawing/2014/main" id="{80C5A1FD-C0C6-444F-AF1D-E81C9109DD63}"/>
              </a:ext>
            </a:extLst>
          </p:cNvPr>
          <p:cNvSpPr txBox="1"/>
          <p:nvPr userDrawn="1"/>
        </p:nvSpPr>
        <p:spPr>
          <a:xfrm>
            <a:off x="4053171" y="4903223"/>
            <a:ext cx="3129126" cy="646331"/>
          </a:xfrm>
          <a:prstGeom prst="rect">
            <a:avLst/>
          </a:prstGeom>
          <a:noFill/>
        </p:spPr>
        <p:txBody>
          <a:bodyPr wrap="square" rtlCol="0">
            <a:spAutoFit/>
          </a:bodyPr>
          <a:lstStyle/>
          <a:p>
            <a:pPr algn="l"/>
            <a:r>
              <a:rPr lang="nb-NO" sz="1200" dirty="0"/>
              <a:t>Eksempel på bakside med kun webadresse</a:t>
            </a:r>
          </a:p>
          <a:p>
            <a:pPr algn="l"/>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Navn på lysbildemal – Bakside med web</a:t>
            </a:r>
          </a:p>
        </p:txBody>
      </p:sp>
      <p:sp>
        <p:nvSpPr>
          <p:cNvPr id="23" name="TekstSylinder 22">
            <a:extLst>
              <a:ext uri="{FF2B5EF4-FFF2-40B4-BE49-F238E27FC236}">
                <a16:creationId xmlns:a16="http://schemas.microsoft.com/office/drawing/2014/main" id="{23EE25FC-63BA-406E-A919-37AC3ACFE8AE}"/>
              </a:ext>
            </a:extLst>
          </p:cNvPr>
          <p:cNvSpPr txBox="1"/>
          <p:nvPr userDrawn="1"/>
        </p:nvSpPr>
        <p:spPr>
          <a:xfrm>
            <a:off x="2801773" y="677880"/>
            <a:ext cx="2450123" cy="369332"/>
          </a:xfrm>
          <a:prstGeom prst="rect">
            <a:avLst/>
          </a:prstGeom>
          <a:noFill/>
        </p:spPr>
        <p:txBody>
          <a:bodyPr wrap="square" rtlCol="0">
            <a:spAutoFit/>
          </a:bodyPr>
          <a:lstStyle/>
          <a:p>
            <a:pPr algn="ctr"/>
            <a:r>
              <a:rPr lang="nb-NO" sz="1800" dirty="0"/>
              <a:t>Bakside</a:t>
            </a:r>
          </a:p>
        </p:txBody>
      </p:sp>
      <p:sp>
        <p:nvSpPr>
          <p:cNvPr id="27" name="Ellipse 26">
            <a:extLst>
              <a:ext uri="{FF2B5EF4-FFF2-40B4-BE49-F238E27FC236}">
                <a16:creationId xmlns:a16="http://schemas.microsoft.com/office/drawing/2014/main" id="{C1D5E552-2CFC-4240-B707-311BF63976B3}"/>
              </a:ext>
            </a:extLst>
          </p:cNvPr>
          <p:cNvSpPr/>
          <p:nvPr userDrawn="1"/>
        </p:nvSpPr>
        <p:spPr>
          <a:xfrm>
            <a:off x="7673684" y="2971800"/>
            <a:ext cx="2841916" cy="9144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C6CD0B52-6CB4-084B-BB85-2133298E64B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876547" y="3429000"/>
            <a:ext cx="2181160" cy="1224352"/>
          </a:xfrm>
          <a:prstGeom prst="rect">
            <a:avLst/>
          </a:prstGeom>
        </p:spPr>
      </p:pic>
      <p:sp>
        <p:nvSpPr>
          <p:cNvPr id="14" name="TekstSylinder 13">
            <a:extLst>
              <a:ext uri="{FF2B5EF4-FFF2-40B4-BE49-F238E27FC236}">
                <a16:creationId xmlns:a16="http://schemas.microsoft.com/office/drawing/2014/main" id="{525414CB-7003-9148-8ACD-07D2591B53A3}"/>
              </a:ext>
            </a:extLst>
          </p:cNvPr>
          <p:cNvSpPr txBox="1"/>
          <p:nvPr userDrawn="1"/>
        </p:nvSpPr>
        <p:spPr>
          <a:xfrm>
            <a:off x="4053171" y="3431841"/>
            <a:ext cx="3129126" cy="830997"/>
          </a:xfrm>
          <a:prstGeom prst="rect">
            <a:avLst/>
          </a:prstGeom>
          <a:noFill/>
        </p:spPr>
        <p:txBody>
          <a:bodyPr wrap="square" rtlCol="0">
            <a:spAutoFit/>
          </a:bodyPr>
          <a:lstStyle/>
          <a:p>
            <a:pPr algn="l"/>
            <a:r>
              <a:rPr lang="nb-NO" sz="1200" dirty="0"/>
              <a:t>Eksempel på bakside med grått felt. Her kan du selv legge inn ønsket kontaktinfo.</a:t>
            </a:r>
          </a:p>
          <a:p>
            <a:pPr algn="l"/>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Navn på lysbildemal – Bakside med grått felt</a:t>
            </a:r>
          </a:p>
        </p:txBody>
      </p:sp>
    </p:spTree>
    <p:extLst>
      <p:ext uri="{BB962C8B-B14F-4D97-AF65-F5344CB8AC3E}">
        <p14:creationId xmlns:p14="http://schemas.microsoft.com/office/powerpoint/2010/main" val="757803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JELPESIDE tekstboks over bilde">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9D6B7BC7-0E6A-4C75-8D47-953F5BE30903}"/>
              </a:ext>
            </a:extLst>
          </p:cNvPr>
          <p:cNvSpPr txBox="1"/>
          <p:nvPr userDrawn="1"/>
        </p:nvSpPr>
        <p:spPr>
          <a:xfrm>
            <a:off x="2574267" y="548252"/>
            <a:ext cx="2450123" cy="369332"/>
          </a:xfrm>
          <a:prstGeom prst="rect">
            <a:avLst/>
          </a:prstGeom>
          <a:noFill/>
        </p:spPr>
        <p:txBody>
          <a:bodyPr wrap="square" rtlCol="0">
            <a:spAutoFit/>
          </a:bodyPr>
          <a:lstStyle/>
          <a:p>
            <a:pPr algn="ctr"/>
            <a:r>
              <a:rPr lang="nb-NO" sz="1800" dirty="0"/>
              <a:t>Tekstboks over bilde</a:t>
            </a:r>
          </a:p>
        </p:txBody>
      </p:sp>
      <p:pic>
        <p:nvPicPr>
          <p:cNvPr id="3" name="Bilde 2" descr="Et bilde som inneholder person&#10;&#10;Automatisk generert beskrivelse">
            <a:extLst>
              <a:ext uri="{FF2B5EF4-FFF2-40B4-BE49-F238E27FC236}">
                <a16:creationId xmlns:a16="http://schemas.microsoft.com/office/drawing/2014/main" id="{3BC5DD27-1034-4DAB-AE09-8913DF50E3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591" y="1051083"/>
            <a:ext cx="6293544" cy="4199826"/>
          </a:xfrm>
          <a:prstGeom prst="rect">
            <a:avLst/>
          </a:prstGeom>
        </p:spPr>
      </p:pic>
      <p:sp>
        <p:nvSpPr>
          <p:cNvPr id="7" name="Plassholder for tekst 6">
            <a:extLst>
              <a:ext uri="{FF2B5EF4-FFF2-40B4-BE49-F238E27FC236}">
                <a16:creationId xmlns:a16="http://schemas.microsoft.com/office/drawing/2014/main" id="{093EDFD9-FC20-4DFE-A830-4AE2EED8B8AE}"/>
              </a:ext>
            </a:extLst>
          </p:cNvPr>
          <p:cNvSpPr>
            <a:spLocks noGrp="1"/>
          </p:cNvSpPr>
          <p:nvPr>
            <p:ph type="body" sz="quarter" idx="10" hasCustomPrompt="1"/>
          </p:nvPr>
        </p:nvSpPr>
        <p:spPr>
          <a:xfrm>
            <a:off x="1555345" y="1485657"/>
            <a:ext cx="4806035" cy="1457539"/>
          </a:xfrm>
        </p:spPr>
        <p:txBody>
          <a:bodyPr/>
          <a:lstStyle>
            <a:lvl1pPr marL="0" indent="0" algn="ctr">
              <a:buNone/>
              <a:defRPr/>
            </a:lvl1pPr>
          </a:lstStyle>
          <a:p>
            <a:pPr lvl="0"/>
            <a:r>
              <a:rPr lang="nb-NO" dirty="0"/>
              <a:t>Tekst over bildet</a:t>
            </a:r>
          </a:p>
        </p:txBody>
      </p:sp>
      <p:pic>
        <p:nvPicPr>
          <p:cNvPr id="10" name="Bilde 9">
            <a:extLst>
              <a:ext uri="{FF2B5EF4-FFF2-40B4-BE49-F238E27FC236}">
                <a16:creationId xmlns:a16="http://schemas.microsoft.com/office/drawing/2014/main" id="{1ECB8897-1355-40CD-B9B0-DBCA962E40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35184" y="1051083"/>
            <a:ext cx="1899370" cy="4970689"/>
          </a:xfrm>
          <a:prstGeom prst="rect">
            <a:avLst/>
          </a:prstGeom>
        </p:spPr>
      </p:pic>
      <p:sp>
        <p:nvSpPr>
          <p:cNvPr id="11" name="TekstSylinder 10">
            <a:extLst>
              <a:ext uri="{FF2B5EF4-FFF2-40B4-BE49-F238E27FC236}">
                <a16:creationId xmlns:a16="http://schemas.microsoft.com/office/drawing/2014/main" id="{9320112E-2696-49FD-AECD-2344F1F4B2EB}"/>
              </a:ext>
            </a:extLst>
          </p:cNvPr>
          <p:cNvSpPr txBox="1"/>
          <p:nvPr userDrawn="1"/>
        </p:nvSpPr>
        <p:spPr>
          <a:xfrm>
            <a:off x="7689856" y="539380"/>
            <a:ext cx="1766169" cy="276999"/>
          </a:xfrm>
          <a:prstGeom prst="rect">
            <a:avLst/>
          </a:prstGeom>
          <a:noFill/>
        </p:spPr>
        <p:txBody>
          <a:bodyPr wrap="square" rtlCol="0">
            <a:spAutoFit/>
          </a:bodyPr>
          <a:lstStyle/>
          <a:p>
            <a:pPr algn="ctr"/>
            <a:r>
              <a:rPr lang="nb-NO" sz="1200" dirty="0"/>
              <a:t>Sett inn bilde</a:t>
            </a:r>
          </a:p>
        </p:txBody>
      </p:sp>
      <p:pic>
        <p:nvPicPr>
          <p:cNvPr id="13" name="Bilde 12">
            <a:extLst>
              <a:ext uri="{FF2B5EF4-FFF2-40B4-BE49-F238E27FC236}">
                <a16:creationId xmlns:a16="http://schemas.microsoft.com/office/drawing/2014/main" id="{092901A4-8F6A-4AB5-8D79-1975AAA2CD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9856" y="1051083"/>
            <a:ext cx="1766168" cy="2326688"/>
          </a:xfrm>
          <a:prstGeom prst="rect">
            <a:avLst/>
          </a:prstGeom>
        </p:spPr>
      </p:pic>
      <p:sp>
        <p:nvSpPr>
          <p:cNvPr id="14" name="TekstSylinder 13">
            <a:extLst>
              <a:ext uri="{FF2B5EF4-FFF2-40B4-BE49-F238E27FC236}">
                <a16:creationId xmlns:a16="http://schemas.microsoft.com/office/drawing/2014/main" id="{0FD9E5B3-E701-4BA3-9AB7-5DB607388560}"/>
              </a:ext>
            </a:extLst>
          </p:cNvPr>
          <p:cNvSpPr txBox="1"/>
          <p:nvPr userDrawn="1"/>
        </p:nvSpPr>
        <p:spPr>
          <a:xfrm>
            <a:off x="9824820" y="525281"/>
            <a:ext cx="1766169" cy="276999"/>
          </a:xfrm>
          <a:prstGeom prst="rect">
            <a:avLst/>
          </a:prstGeom>
          <a:noFill/>
        </p:spPr>
        <p:txBody>
          <a:bodyPr wrap="square" rtlCol="0">
            <a:spAutoFit/>
          </a:bodyPr>
          <a:lstStyle/>
          <a:p>
            <a:pPr algn="ctr"/>
            <a:r>
              <a:rPr lang="nb-NO" sz="1200" dirty="0"/>
              <a:t>Sett inn tekst</a:t>
            </a:r>
          </a:p>
        </p:txBody>
      </p:sp>
      <p:sp>
        <p:nvSpPr>
          <p:cNvPr id="16" name="TekstSylinder 15">
            <a:extLst>
              <a:ext uri="{FF2B5EF4-FFF2-40B4-BE49-F238E27FC236}">
                <a16:creationId xmlns:a16="http://schemas.microsoft.com/office/drawing/2014/main" id="{0308580A-A3B0-4837-9EF5-D87AFEA1F2E8}"/>
              </a:ext>
            </a:extLst>
          </p:cNvPr>
          <p:cNvSpPr txBox="1"/>
          <p:nvPr userDrawn="1"/>
        </p:nvSpPr>
        <p:spPr>
          <a:xfrm>
            <a:off x="811591" y="5668417"/>
            <a:ext cx="6293544" cy="646331"/>
          </a:xfrm>
          <a:prstGeom prst="rect">
            <a:avLst/>
          </a:prstGeom>
          <a:noFill/>
        </p:spPr>
        <p:txBody>
          <a:bodyPr wrap="square" rtlCol="0">
            <a:spAutoFit/>
          </a:bodyPr>
          <a:lstStyle/>
          <a:p>
            <a:pPr algn="l"/>
            <a:r>
              <a:rPr lang="nb-NO" sz="1200" dirty="0"/>
              <a:t>Tekst kan plasseres over et bilde.</a:t>
            </a:r>
          </a:p>
          <a:p>
            <a:pPr marL="228600" indent="-228600" algn="l">
              <a:buFont typeface="+mj-lt"/>
              <a:buAutoNum type="arabicPeriod"/>
            </a:pPr>
            <a:r>
              <a:rPr lang="nb-NO" sz="1200" dirty="0"/>
              <a:t>Sett inn bildet</a:t>
            </a:r>
          </a:p>
          <a:p>
            <a:pPr marL="228600" indent="-228600" algn="l">
              <a:buFont typeface="+mj-lt"/>
              <a:buAutoNum type="arabicPeriod"/>
            </a:pPr>
            <a:r>
              <a:rPr lang="nb-NO" sz="1200" dirty="0"/>
              <a:t>Lag tekstboks over. Denne kan lages både med og uten farge og effekter</a:t>
            </a:r>
          </a:p>
        </p:txBody>
      </p:sp>
    </p:spTree>
    <p:extLst>
      <p:ext uri="{BB962C8B-B14F-4D97-AF65-F5344CB8AC3E}">
        <p14:creationId xmlns:p14="http://schemas.microsoft.com/office/powerpoint/2010/main" val="2441744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JELPESIDE farg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4C4C84C-386F-8943-A8DE-58F8C69D3F4E}"/>
              </a:ext>
            </a:extLst>
          </p:cNvPr>
          <p:cNvSpPr/>
          <p:nvPr userDrawn="1"/>
        </p:nvSpPr>
        <p:spPr>
          <a:xfrm>
            <a:off x="335640" y="692504"/>
            <a:ext cx="23608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Oversikt over farger.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(hentet fra profilmanualen).</a:t>
            </a:r>
          </a:p>
          <a:p>
            <a:endParaRPr lang="nb-NO" sz="1200" noProof="1">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nb-NO" sz="1200" noProof="1">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Bilde 5" descr="Et bilde som inneholder tekst, enhet, måler&#10;&#10;Automatisk generert beskrivelse">
            <a:extLst>
              <a:ext uri="{FF2B5EF4-FFF2-40B4-BE49-F238E27FC236}">
                <a16:creationId xmlns:a16="http://schemas.microsoft.com/office/drawing/2014/main" id="{CF863AF6-1B16-6248-BFBD-A66C2C3FE7D0}"/>
              </a:ext>
            </a:extLst>
          </p:cNvPr>
          <p:cNvPicPr>
            <a:picLocks noChangeAspect="1"/>
          </p:cNvPicPr>
          <p:nvPr userDrawn="1"/>
        </p:nvPicPr>
        <p:blipFill>
          <a:blip r:embed="rId2"/>
          <a:stretch>
            <a:fillRect/>
          </a:stretch>
        </p:blipFill>
        <p:spPr>
          <a:xfrm>
            <a:off x="2032000" y="2159000"/>
            <a:ext cx="8128000" cy="2540000"/>
          </a:xfrm>
          <a:prstGeom prst="rect">
            <a:avLst/>
          </a:prstGeom>
        </p:spPr>
      </p:pic>
    </p:spTree>
    <p:extLst>
      <p:ext uri="{BB962C8B-B14F-4D97-AF65-F5344CB8AC3E}">
        <p14:creationId xmlns:p14="http://schemas.microsoft.com/office/powerpoint/2010/main" val="488202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JELPESIDE ikon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7B64B51-9EAA-4843-B0A1-41901C5E1042}"/>
              </a:ext>
            </a:extLst>
          </p:cNvPr>
          <p:cNvPicPr>
            <a:picLocks noChangeAspect="1"/>
          </p:cNvPicPr>
          <p:nvPr userDrawn="1"/>
        </p:nvPicPr>
        <p:blipFill>
          <a:blip r:embed="rId2"/>
          <a:stretch>
            <a:fillRect/>
          </a:stretch>
        </p:blipFill>
        <p:spPr>
          <a:xfrm>
            <a:off x="5481141" y="913901"/>
            <a:ext cx="711200" cy="609600"/>
          </a:xfrm>
          <a:prstGeom prst="rect">
            <a:avLst/>
          </a:prstGeom>
        </p:spPr>
      </p:pic>
      <p:pic>
        <p:nvPicPr>
          <p:cNvPr id="4" name="Bilde 3">
            <a:extLst>
              <a:ext uri="{FF2B5EF4-FFF2-40B4-BE49-F238E27FC236}">
                <a16:creationId xmlns:a16="http://schemas.microsoft.com/office/drawing/2014/main" id="{B52E6DEB-400C-F543-B0B6-2A82B5E0FFBF}"/>
              </a:ext>
            </a:extLst>
          </p:cNvPr>
          <p:cNvPicPr>
            <a:picLocks noChangeAspect="1"/>
          </p:cNvPicPr>
          <p:nvPr userDrawn="1"/>
        </p:nvPicPr>
        <p:blipFill>
          <a:blip r:embed="rId3"/>
          <a:stretch>
            <a:fillRect/>
          </a:stretch>
        </p:blipFill>
        <p:spPr>
          <a:xfrm>
            <a:off x="6334081" y="913901"/>
            <a:ext cx="711200" cy="609600"/>
          </a:xfrm>
          <a:prstGeom prst="rect">
            <a:avLst/>
          </a:prstGeom>
        </p:spPr>
      </p:pic>
      <p:pic>
        <p:nvPicPr>
          <p:cNvPr id="5" name="Bilde 4">
            <a:extLst>
              <a:ext uri="{FF2B5EF4-FFF2-40B4-BE49-F238E27FC236}">
                <a16:creationId xmlns:a16="http://schemas.microsoft.com/office/drawing/2014/main" id="{64ED0BF1-C587-C843-AA03-74957EE33F83}"/>
              </a:ext>
            </a:extLst>
          </p:cNvPr>
          <p:cNvPicPr>
            <a:picLocks noChangeAspect="1"/>
          </p:cNvPicPr>
          <p:nvPr userDrawn="1"/>
        </p:nvPicPr>
        <p:blipFill>
          <a:blip r:embed="rId4"/>
          <a:stretch>
            <a:fillRect/>
          </a:stretch>
        </p:blipFill>
        <p:spPr>
          <a:xfrm>
            <a:off x="7245377" y="850401"/>
            <a:ext cx="723900" cy="673100"/>
          </a:xfrm>
          <a:prstGeom prst="rect">
            <a:avLst/>
          </a:prstGeom>
        </p:spPr>
      </p:pic>
      <p:sp>
        <p:nvSpPr>
          <p:cNvPr id="9" name="Rektangel 8">
            <a:extLst>
              <a:ext uri="{FF2B5EF4-FFF2-40B4-BE49-F238E27FC236}">
                <a16:creationId xmlns:a16="http://schemas.microsoft.com/office/drawing/2014/main" id="{B4C4C84C-386F-8943-A8DE-58F8C69D3F4E}"/>
              </a:ext>
            </a:extLst>
          </p:cNvPr>
          <p:cNvSpPr/>
          <p:nvPr userDrawn="1"/>
        </p:nvSpPr>
        <p:spPr>
          <a:xfrm>
            <a:off x="335640" y="692504"/>
            <a:ext cx="2360820" cy="830997"/>
          </a:xfrm>
          <a:prstGeom prst="rect">
            <a:avLst/>
          </a:prstGeom>
        </p:spPr>
        <p:txBody>
          <a:bodyPr wrap="square">
            <a:spAutoFit/>
          </a:bodyPr>
          <a:lstStyle/>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Oversikt over ikoner.</a:t>
            </a:r>
          </a:p>
          <a:p>
            <a:endParaRPr lang="nb-NO" sz="1200" noProof="1">
              <a:latin typeface="Arial Unicode MS" panose="020B0604020202020204" pitchFamily="34" charset="-128"/>
              <a:ea typeface="Arial Unicode MS" panose="020B0604020202020204" pitchFamily="34" charset="-128"/>
              <a:cs typeface="Arial Unicode MS" panose="020B0604020202020204" pitchFamily="34" charset="-128"/>
            </a:endParaRPr>
          </a:p>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Filene ligger i mappen «Bibliotek til PPmal»</a:t>
            </a:r>
          </a:p>
        </p:txBody>
      </p:sp>
      <p:sp>
        <p:nvSpPr>
          <p:cNvPr id="10" name="Rektangel 9">
            <a:extLst>
              <a:ext uri="{FF2B5EF4-FFF2-40B4-BE49-F238E27FC236}">
                <a16:creationId xmlns:a16="http://schemas.microsoft.com/office/drawing/2014/main" id="{64602DC6-66E5-7541-BF75-AC7BC7317688}"/>
              </a:ext>
            </a:extLst>
          </p:cNvPr>
          <p:cNvSpPr/>
          <p:nvPr userDrawn="1"/>
        </p:nvSpPr>
        <p:spPr>
          <a:xfrm>
            <a:off x="335640" y="3932871"/>
            <a:ext cx="2360820" cy="461665"/>
          </a:xfrm>
          <a:prstGeom prst="rect">
            <a:avLst/>
          </a:prstGeom>
        </p:spPr>
        <p:txBody>
          <a:bodyPr wrap="square">
            <a:spAutoFit/>
          </a:bodyPr>
          <a:lstStyle/>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Eksempler på bruk av ikoner, (hentet fra profilmanualen).</a:t>
            </a:r>
          </a:p>
        </p:txBody>
      </p:sp>
      <p:pic>
        <p:nvPicPr>
          <p:cNvPr id="11" name="Bilde 10" descr="Et bilde som inneholder tekst&#10;&#10;Automatisk generert beskrivelse">
            <a:extLst>
              <a:ext uri="{FF2B5EF4-FFF2-40B4-BE49-F238E27FC236}">
                <a16:creationId xmlns:a16="http://schemas.microsoft.com/office/drawing/2014/main" id="{3D63467C-B47D-F149-89CD-816E1FF4EFF7}"/>
              </a:ext>
            </a:extLst>
          </p:cNvPr>
          <p:cNvPicPr>
            <a:picLocks noChangeAspect="1"/>
          </p:cNvPicPr>
          <p:nvPr userDrawn="1"/>
        </p:nvPicPr>
        <p:blipFill>
          <a:blip r:embed="rId5"/>
          <a:stretch>
            <a:fillRect/>
          </a:stretch>
        </p:blipFill>
        <p:spPr>
          <a:xfrm>
            <a:off x="5239079" y="2762586"/>
            <a:ext cx="4432300" cy="3263900"/>
          </a:xfrm>
          <a:prstGeom prst="rect">
            <a:avLst/>
          </a:prstGeom>
        </p:spPr>
      </p:pic>
      <p:pic>
        <p:nvPicPr>
          <p:cNvPr id="12" name="Bilde 11">
            <a:extLst>
              <a:ext uri="{FF2B5EF4-FFF2-40B4-BE49-F238E27FC236}">
                <a16:creationId xmlns:a16="http://schemas.microsoft.com/office/drawing/2014/main" id="{C6146C21-7E99-3148-AF54-DBE6AD72B4C4}"/>
              </a:ext>
            </a:extLst>
          </p:cNvPr>
          <p:cNvPicPr>
            <a:picLocks noChangeAspect="1"/>
          </p:cNvPicPr>
          <p:nvPr userDrawn="1"/>
        </p:nvPicPr>
        <p:blipFill>
          <a:blip r:embed="rId6"/>
          <a:stretch>
            <a:fillRect/>
          </a:stretch>
        </p:blipFill>
        <p:spPr>
          <a:xfrm>
            <a:off x="8711738" y="913901"/>
            <a:ext cx="2336800" cy="711200"/>
          </a:xfrm>
          <a:prstGeom prst="rect">
            <a:avLst/>
          </a:prstGeom>
        </p:spPr>
      </p:pic>
    </p:spTree>
    <p:extLst>
      <p:ext uri="{BB962C8B-B14F-4D97-AF65-F5344CB8AC3E}">
        <p14:creationId xmlns:p14="http://schemas.microsoft.com/office/powerpoint/2010/main" val="3516706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JELPESIDE faktaboks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B82BBC9-4F31-2248-A8ED-A792B81EF909}"/>
              </a:ext>
            </a:extLst>
          </p:cNvPr>
          <p:cNvSpPr/>
          <p:nvPr userDrawn="1"/>
        </p:nvSpPr>
        <p:spPr>
          <a:xfrm>
            <a:off x="335640" y="355954"/>
            <a:ext cx="2360820" cy="830997"/>
          </a:xfrm>
          <a:prstGeom prst="rect">
            <a:avLst/>
          </a:prstGeom>
        </p:spPr>
        <p:txBody>
          <a:bodyPr wrap="square">
            <a:spAutoFit/>
          </a:bodyPr>
          <a:lstStyle/>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Oversikt over alle faktabokser.</a:t>
            </a:r>
          </a:p>
          <a:p>
            <a:endParaRPr lang="nb-NO" sz="1200" noProof="1">
              <a:latin typeface="Arial Unicode MS" panose="020B0604020202020204" pitchFamily="34" charset="-128"/>
              <a:ea typeface="Arial Unicode MS" panose="020B0604020202020204" pitchFamily="34" charset="-128"/>
              <a:cs typeface="Arial Unicode MS" panose="020B0604020202020204" pitchFamily="34" charset="-128"/>
            </a:endParaRPr>
          </a:p>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Filene ligger i mappen «Bibliotek til PPmal»</a:t>
            </a:r>
          </a:p>
        </p:txBody>
      </p:sp>
      <p:pic>
        <p:nvPicPr>
          <p:cNvPr id="3" name="Bilde 2" descr="Et bilde som inneholder firkant&#10;&#10;Automatisk generert beskrivelse">
            <a:extLst>
              <a:ext uri="{FF2B5EF4-FFF2-40B4-BE49-F238E27FC236}">
                <a16:creationId xmlns:a16="http://schemas.microsoft.com/office/drawing/2014/main" id="{F38391D2-E19A-5F4B-A8CB-19F36E56E69A}"/>
              </a:ext>
            </a:extLst>
          </p:cNvPr>
          <p:cNvPicPr>
            <a:picLocks noChangeAspect="1"/>
          </p:cNvPicPr>
          <p:nvPr userDrawn="1"/>
        </p:nvPicPr>
        <p:blipFill>
          <a:blip r:embed="rId2"/>
          <a:stretch>
            <a:fillRect/>
          </a:stretch>
        </p:blipFill>
        <p:spPr>
          <a:xfrm>
            <a:off x="3049438" y="660400"/>
            <a:ext cx="2679700" cy="2768600"/>
          </a:xfrm>
          <a:prstGeom prst="rect">
            <a:avLst/>
          </a:prstGeom>
        </p:spPr>
      </p:pic>
      <p:pic>
        <p:nvPicPr>
          <p:cNvPr id="4" name="Bilde 3" descr="Et bilde som inneholder firkant&#10;&#10;Automatisk generert beskrivelse">
            <a:extLst>
              <a:ext uri="{FF2B5EF4-FFF2-40B4-BE49-F238E27FC236}">
                <a16:creationId xmlns:a16="http://schemas.microsoft.com/office/drawing/2014/main" id="{274A79B7-F132-164A-80D3-A4AF283EFD0F}"/>
              </a:ext>
            </a:extLst>
          </p:cNvPr>
          <p:cNvPicPr>
            <a:picLocks noChangeAspect="1"/>
          </p:cNvPicPr>
          <p:nvPr userDrawn="1"/>
        </p:nvPicPr>
        <p:blipFill>
          <a:blip r:embed="rId3"/>
          <a:stretch>
            <a:fillRect/>
          </a:stretch>
        </p:blipFill>
        <p:spPr>
          <a:xfrm>
            <a:off x="5984639" y="920375"/>
            <a:ext cx="2692400" cy="2425700"/>
          </a:xfrm>
          <a:prstGeom prst="rect">
            <a:avLst/>
          </a:prstGeom>
        </p:spPr>
      </p:pic>
      <p:pic>
        <p:nvPicPr>
          <p:cNvPr id="5" name="Bilde 4">
            <a:extLst>
              <a:ext uri="{FF2B5EF4-FFF2-40B4-BE49-F238E27FC236}">
                <a16:creationId xmlns:a16="http://schemas.microsoft.com/office/drawing/2014/main" id="{BD8850C8-1826-DE43-8545-02B8B9755EE8}"/>
              </a:ext>
            </a:extLst>
          </p:cNvPr>
          <p:cNvPicPr>
            <a:picLocks noChangeAspect="1"/>
          </p:cNvPicPr>
          <p:nvPr userDrawn="1"/>
        </p:nvPicPr>
        <p:blipFill>
          <a:blip r:embed="rId4"/>
          <a:stretch>
            <a:fillRect/>
          </a:stretch>
        </p:blipFill>
        <p:spPr>
          <a:xfrm>
            <a:off x="8945597" y="2266575"/>
            <a:ext cx="2717800" cy="1079500"/>
          </a:xfrm>
          <a:prstGeom prst="rect">
            <a:avLst/>
          </a:prstGeom>
        </p:spPr>
      </p:pic>
      <p:pic>
        <p:nvPicPr>
          <p:cNvPr id="6" name="Bilde 5" descr="Et bilde som inneholder tekst&#10;&#10;Automatisk generert beskrivelse">
            <a:extLst>
              <a:ext uri="{FF2B5EF4-FFF2-40B4-BE49-F238E27FC236}">
                <a16:creationId xmlns:a16="http://schemas.microsoft.com/office/drawing/2014/main" id="{A2A9EC04-6C59-6A46-B910-2FA1093D3973}"/>
              </a:ext>
            </a:extLst>
          </p:cNvPr>
          <p:cNvPicPr>
            <a:picLocks noChangeAspect="1"/>
          </p:cNvPicPr>
          <p:nvPr userDrawn="1"/>
        </p:nvPicPr>
        <p:blipFill>
          <a:blip r:embed="rId5"/>
          <a:stretch>
            <a:fillRect/>
          </a:stretch>
        </p:blipFill>
        <p:spPr>
          <a:xfrm>
            <a:off x="3013581" y="3511925"/>
            <a:ext cx="8674100" cy="3175000"/>
          </a:xfrm>
          <a:prstGeom prst="rect">
            <a:avLst/>
          </a:prstGeom>
        </p:spPr>
      </p:pic>
      <p:sp>
        <p:nvSpPr>
          <p:cNvPr id="9" name="Rektangel 8">
            <a:extLst>
              <a:ext uri="{FF2B5EF4-FFF2-40B4-BE49-F238E27FC236}">
                <a16:creationId xmlns:a16="http://schemas.microsoft.com/office/drawing/2014/main" id="{ED8FCEF1-80C9-5849-9139-8D626A8F04EB}"/>
              </a:ext>
            </a:extLst>
          </p:cNvPr>
          <p:cNvSpPr/>
          <p:nvPr userDrawn="1"/>
        </p:nvSpPr>
        <p:spPr>
          <a:xfrm>
            <a:off x="335640" y="3932871"/>
            <a:ext cx="2360820" cy="646331"/>
          </a:xfrm>
          <a:prstGeom prst="rect">
            <a:avLst/>
          </a:prstGeom>
        </p:spPr>
        <p:txBody>
          <a:bodyPr wrap="square">
            <a:spAutoFit/>
          </a:bodyPr>
          <a:lstStyle/>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Eksempler på bruk av faktabokser,(hentet fra profilmanualen).</a:t>
            </a:r>
          </a:p>
        </p:txBody>
      </p:sp>
    </p:spTree>
    <p:extLst>
      <p:ext uri="{BB962C8B-B14F-4D97-AF65-F5344CB8AC3E}">
        <p14:creationId xmlns:p14="http://schemas.microsoft.com/office/powerpoint/2010/main" val="280374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33803A3-7415-44B4-BC7A-6129BF380A70}"/>
              </a:ext>
            </a:extLst>
          </p:cNvPr>
          <p:cNvSpPr/>
          <p:nvPr userDrawn="1"/>
        </p:nvSpPr>
        <p:spPr>
          <a:xfrm>
            <a:off x="476550" y="525542"/>
            <a:ext cx="11238900" cy="58069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Et bilde som inneholder pil&#10;&#10;Automatisk generert beskrivelse">
            <a:extLst>
              <a:ext uri="{FF2B5EF4-FFF2-40B4-BE49-F238E27FC236}">
                <a16:creationId xmlns:a16="http://schemas.microsoft.com/office/drawing/2014/main" id="{7128168F-AD0F-4562-B53B-BD2D9B8E3C5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25267" y="525542"/>
            <a:ext cx="9741464" cy="5806915"/>
          </a:xfrm>
          <a:prstGeom prst="rect">
            <a:avLst/>
          </a:prstGeom>
        </p:spPr>
      </p:pic>
      <p:sp>
        <p:nvSpPr>
          <p:cNvPr id="2" name="Tittel 1">
            <a:extLst>
              <a:ext uri="{FF2B5EF4-FFF2-40B4-BE49-F238E27FC236}">
                <a16:creationId xmlns:a16="http://schemas.microsoft.com/office/drawing/2014/main" id="{6FCD5D32-ECCE-4F2A-B50C-CDE5B0DF10D0}"/>
              </a:ext>
            </a:extLst>
          </p:cNvPr>
          <p:cNvSpPr>
            <a:spLocks noGrp="1"/>
          </p:cNvSpPr>
          <p:nvPr>
            <p:ph type="ctrTitle" hasCustomPrompt="1"/>
          </p:nvPr>
        </p:nvSpPr>
        <p:spPr>
          <a:xfrm>
            <a:off x="2722418" y="1480534"/>
            <a:ext cx="6747163" cy="1543732"/>
          </a:xfrm>
          <a:noFill/>
        </p:spPr>
        <p:txBody>
          <a:bodyPr anchor="ctr">
            <a:normAutofit/>
          </a:bodyPr>
          <a:lstStyle>
            <a:lvl1pPr algn="ctr">
              <a:defRPr sz="3600">
                <a:solidFill>
                  <a:schemeClr val="accent2"/>
                </a:solidFill>
              </a:defRPr>
            </a:lvl1pPr>
          </a:lstStyle>
          <a:p>
            <a:r>
              <a:rPr lang="nb-NO" dirty="0"/>
              <a:t>KLIKK FOR Å REDIGERE TITTELSTIL</a:t>
            </a:r>
          </a:p>
        </p:txBody>
      </p:sp>
      <p:pic>
        <p:nvPicPr>
          <p:cNvPr id="21" name="Grafikk 20">
            <a:extLst>
              <a:ext uri="{FF2B5EF4-FFF2-40B4-BE49-F238E27FC236}">
                <a16:creationId xmlns:a16="http://schemas.microsoft.com/office/drawing/2014/main" id="{6EB34D53-9709-45F7-83F2-13F8DF387E0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550" y="6039562"/>
            <a:ext cx="11239200" cy="342891"/>
          </a:xfrm>
          <a:prstGeom prst="rect">
            <a:avLst/>
          </a:prstGeom>
        </p:spPr>
      </p:pic>
      <p:sp>
        <p:nvSpPr>
          <p:cNvPr id="11" name="Plassholder for bilde 10">
            <a:extLst>
              <a:ext uri="{FF2B5EF4-FFF2-40B4-BE49-F238E27FC236}">
                <a16:creationId xmlns:a16="http://schemas.microsoft.com/office/drawing/2014/main" id="{1EE1CE62-7799-4F9A-A4CF-D923A13F1D44}"/>
              </a:ext>
            </a:extLst>
          </p:cNvPr>
          <p:cNvSpPr>
            <a:spLocks noGrp="1"/>
          </p:cNvSpPr>
          <p:nvPr>
            <p:ph type="pic" sz="quarter" idx="10" hasCustomPrompt="1"/>
          </p:nvPr>
        </p:nvSpPr>
        <p:spPr>
          <a:xfrm>
            <a:off x="4335858" y="3366166"/>
            <a:ext cx="3520282" cy="2331495"/>
          </a:xfrm>
        </p:spPr>
        <p:txBody>
          <a:bodyPr anchor="ctr"/>
          <a:lstStyle>
            <a:lvl1pPr algn="ctr">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noProof="0" dirty="0"/>
              <a:t>Dette er en mal for å legge inn egen logo. Velg alternativ logo med høydeformat i filformat </a:t>
            </a:r>
            <a:r>
              <a:rPr lang="nb-NO" noProof="0" dirty="0" err="1"/>
              <a:t>png</a:t>
            </a:r>
            <a:r>
              <a:rPr lang="nb-NO" noProof="0" dirty="0"/>
              <a:t>.</a:t>
            </a:r>
          </a:p>
        </p:txBody>
      </p:sp>
    </p:spTree>
    <p:extLst>
      <p:ext uri="{BB962C8B-B14F-4D97-AF65-F5344CB8AC3E}">
        <p14:creationId xmlns:p14="http://schemas.microsoft.com/office/powerpoint/2010/main" val="2098801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JELPESIDE ikoner til kontaktinfo">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B82BBC9-4F31-2248-A8ED-A792B81EF909}"/>
              </a:ext>
            </a:extLst>
          </p:cNvPr>
          <p:cNvSpPr/>
          <p:nvPr userDrawn="1"/>
        </p:nvSpPr>
        <p:spPr>
          <a:xfrm>
            <a:off x="335640" y="355954"/>
            <a:ext cx="2360820" cy="1015663"/>
          </a:xfrm>
          <a:prstGeom prst="rect">
            <a:avLst/>
          </a:prstGeom>
        </p:spPr>
        <p:txBody>
          <a:bodyPr wrap="square">
            <a:spAutoFit/>
          </a:bodyPr>
          <a:lstStyle/>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Oversikt over ikoner til kontaktinfo.</a:t>
            </a:r>
          </a:p>
          <a:p>
            <a:endParaRPr lang="nb-NO" sz="1200" noProof="1">
              <a:latin typeface="Arial Unicode MS" panose="020B0604020202020204" pitchFamily="34" charset="-128"/>
              <a:ea typeface="Arial Unicode MS" panose="020B0604020202020204" pitchFamily="34" charset="-128"/>
              <a:cs typeface="Arial Unicode MS" panose="020B0604020202020204" pitchFamily="34" charset="-128"/>
            </a:endParaRPr>
          </a:p>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Filene ligger i mappen «Bibliotek til PPmal»</a:t>
            </a:r>
          </a:p>
        </p:txBody>
      </p:sp>
      <p:sp>
        <p:nvSpPr>
          <p:cNvPr id="9" name="Rektangel 8">
            <a:extLst>
              <a:ext uri="{FF2B5EF4-FFF2-40B4-BE49-F238E27FC236}">
                <a16:creationId xmlns:a16="http://schemas.microsoft.com/office/drawing/2014/main" id="{ED8FCEF1-80C9-5849-9139-8D626A8F04EB}"/>
              </a:ext>
            </a:extLst>
          </p:cNvPr>
          <p:cNvSpPr/>
          <p:nvPr userDrawn="1"/>
        </p:nvSpPr>
        <p:spPr>
          <a:xfrm>
            <a:off x="335639" y="4325014"/>
            <a:ext cx="2927513" cy="276999"/>
          </a:xfrm>
          <a:prstGeom prst="rect">
            <a:avLst/>
          </a:prstGeom>
        </p:spPr>
        <p:txBody>
          <a:bodyPr wrap="square">
            <a:spAutoFit/>
          </a:bodyPr>
          <a:lstStyle/>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Eksempler på bruk av kontaktinfo</a:t>
            </a:r>
          </a:p>
        </p:txBody>
      </p:sp>
      <p:pic>
        <p:nvPicPr>
          <p:cNvPr id="10" name="Bilde 9">
            <a:extLst>
              <a:ext uri="{FF2B5EF4-FFF2-40B4-BE49-F238E27FC236}">
                <a16:creationId xmlns:a16="http://schemas.microsoft.com/office/drawing/2014/main" id="{68C24735-B130-914B-BA63-C1B2E3B3788D}"/>
              </a:ext>
            </a:extLst>
          </p:cNvPr>
          <p:cNvPicPr>
            <a:picLocks noChangeAspect="1"/>
          </p:cNvPicPr>
          <p:nvPr userDrawn="1"/>
        </p:nvPicPr>
        <p:blipFill rotWithShape="1">
          <a:blip r:embed="rId2"/>
          <a:srcRect t="24398"/>
          <a:stretch/>
        </p:blipFill>
        <p:spPr>
          <a:xfrm>
            <a:off x="4640356" y="3932871"/>
            <a:ext cx="4686300" cy="1430618"/>
          </a:xfrm>
          <a:prstGeom prst="rect">
            <a:avLst/>
          </a:prstGeom>
        </p:spPr>
      </p:pic>
      <p:pic>
        <p:nvPicPr>
          <p:cNvPr id="6" name="Bilde 5">
            <a:extLst>
              <a:ext uri="{FF2B5EF4-FFF2-40B4-BE49-F238E27FC236}">
                <a16:creationId xmlns:a16="http://schemas.microsoft.com/office/drawing/2014/main" id="{AF50877D-D7B5-4E26-A700-EEAA52474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23192" y="1240002"/>
            <a:ext cx="505969" cy="509017"/>
          </a:xfrm>
          <a:prstGeom prst="rect">
            <a:avLst/>
          </a:prstGeom>
        </p:spPr>
      </p:pic>
      <p:pic>
        <p:nvPicPr>
          <p:cNvPr id="7" name="Bilde 6">
            <a:extLst>
              <a:ext uri="{FF2B5EF4-FFF2-40B4-BE49-F238E27FC236}">
                <a16:creationId xmlns:a16="http://schemas.microsoft.com/office/drawing/2014/main" id="{D2B3135C-FF5B-4836-ADAC-C44FA553D3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0121" y="1240002"/>
            <a:ext cx="509017" cy="509017"/>
          </a:xfrm>
          <a:prstGeom prst="rect">
            <a:avLst/>
          </a:prstGeom>
        </p:spPr>
      </p:pic>
      <p:pic>
        <p:nvPicPr>
          <p:cNvPr id="11" name="Bilde 10">
            <a:extLst>
              <a:ext uri="{FF2B5EF4-FFF2-40B4-BE49-F238E27FC236}">
                <a16:creationId xmlns:a16="http://schemas.microsoft.com/office/drawing/2014/main" id="{CD75A18E-4899-4194-B5BD-73588E9247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60098" y="1243050"/>
            <a:ext cx="505969" cy="509017"/>
          </a:xfrm>
          <a:prstGeom prst="rect">
            <a:avLst/>
          </a:prstGeom>
        </p:spPr>
      </p:pic>
      <p:pic>
        <p:nvPicPr>
          <p:cNvPr id="12" name="Bilde 11">
            <a:extLst>
              <a:ext uri="{FF2B5EF4-FFF2-40B4-BE49-F238E27FC236}">
                <a16:creationId xmlns:a16="http://schemas.microsoft.com/office/drawing/2014/main" id="{024AA9BA-7F92-41B5-BAC1-3E6EACC11FF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27027" y="1240002"/>
            <a:ext cx="505969" cy="509017"/>
          </a:xfrm>
          <a:prstGeom prst="rect">
            <a:avLst/>
          </a:prstGeom>
        </p:spPr>
      </p:pic>
    </p:spTree>
    <p:extLst>
      <p:ext uri="{BB962C8B-B14F-4D97-AF65-F5344CB8AC3E}">
        <p14:creationId xmlns:p14="http://schemas.microsoft.com/office/powerpoint/2010/main" val="365981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JELPESIDE piler">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B111FC75-19B9-AD4C-A785-CE2E824A1051}"/>
              </a:ext>
            </a:extLst>
          </p:cNvPr>
          <p:cNvPicPr>
            <a:picLocks noChangeAspect="1"/>
          </p:cNvPicPr>
          <p:nvPr userDrawn="1"/>
        </p:nvPicPr>
        <p:blipFill>
          <a:blip r:embed="rId2"/>
          <a:stretch>
            <a:fillRect/>
          </a:stretch>
        </p:blipFill>
        <p:spPr>
          <a:xfrm>
            <a:off x="7714321" y="261014"/>
            <a:ext cx="8001000" cy="4064000"/>
          </a:xfrm>
          <a:prstGeom prst="rect">
            <a:avLst/>
          </a:prstGeom>
        </p:spPr>
      </p:pic>
      <p:sp>
        <p:nvSpPr>
          <p:cNvPr id="8" name="Rektangel 7">
            <a:extLst>
              <a:ext uri="{FF2B5EF4-FFF2-40B4-BE49-F238E27FC236}">
                <a16:creationId xmlns:a16="http://schemas.microsoft.com/office/drawing/2014/main" id="{DB82BBC9-4F31-2248-A8ED-A792B81EF909}"/>
              </a:ext>
            </a:extLst>
          </p:cNvPr>
          <p:cNvSpPr/>
          <p:nvPr userDrawn="1"/>
        </p:nvSpPr>
        <p:spPr>
          <a:xfrm>
            <a:off x="335640" y="355954"/>
            <a:ext cx="2035601" cy="1938992"/>
          </a:xfrm>
          <a:prstGeom prst="rect">
            <a:avLst/>
          </a:prstGeom>
        </p:spPr>
        <p:txBody>
          <a:bodyPr wrap="square">
            <a:spAutoFit/>
          </a:bodyPr>
          <a:lstStyle/>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Pilene brukes som et lekent og utfyllende element på sider som trenger det lille ekstra. Bruk pilene i størrelse som er vist her, bruk kun en av gangen.</a:t>
            </a:r>
          </a:p>
          <a:p>
            <a:endParaRPr lang="nb-NO" sz="1200" noProof="1">
              <a:latin typeface="Arial Unicode MS" panose="020B0604020202020204" pitchFamily="34" charset="-128"/>
              <a:ea typeface="Arial Unicode MS" panose="020B0604020202020204" pitchFamily="34" charset="-128"/>
              <a:cs typeface="Arial Unicode MS" panose="020B0604020202020204" pitchFamily="34" charset="-128"/>
            </a:endParaRPr>
          </a:p>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Filene ligger i mappen «Bibliotek til PPmal»</a:t>
            </a:r>
          </a:p>
        </p:txBody>
      </p:sp>
      <p:sp>
        <p:nvSpPr>
          <p:cNvPr id="9" name="Rektangel 8">
            <a:extLst>
              <a:ext uri="{FF2B5EF4-FFF2-40B4-BE49-F238E27FC236}">
                <a16:creationId xmlns:a16="http://schemas.microsoft.com/office/drawing/2014/main" id="{ED8FCEF1-80C9-5849-9139-8D626A8F04EB}"/>
              </a:ext>
            </a:extLst>
          </p:cNvPr>
          <p:cNvSpPr/>
          <p:nvPr userDrawn="1"/>
        </p:nvSpPr>
        <p:spPr>
          <a:xfrm>
            <a:off x="335639" y="4325014"/>
            <a:ext cx="2604785" cy="461665"/>
          </a:xfrm>
          <a:prstGeom prst="rect">
            <a:avLst/>
          </a:prstGeom>
        </p:spPr>
        <p:txBody>
          <a:bodyPr wrap="square">
            <a:spAutoFit/>
          </a:bodyPr>
          <a:lstStyle/>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Eksempler på bruk av piler,</a:t>
            </a:r>
          </a:p>
          <a:p>
            <a:r>
              <a:rPr lang="nb-NO" sz="1200" noProof="1">
                <a:latin typeface="Arial Unicode MS" panose="020B0604020202020204" pitchFamily="34" charset="-128"/>
                <a:ea typeface="Arial Unicode MS" panose="020B0604020202020204" pitchFamily="34" charset="-128"/>
                <a:cs typeface="Arial Unicode MS" panose="020B0604020202020204" pitchFamily="34" charset="-128"/>
              </a:rPr>
              <a:t>(hentet fra profilmanualen).</a:t>
            </a:r>
          </a:p>
        </p:txBody>
      </p:sp>
      <p:pic>
        <p:nvPicPr>
          <p:cNvPr id="17" name="Bilde 16" descr="Et bilde som inneholder pil&#10;&#10;Automatisk generert beskrivelse">
            <a:extLst>
              <a:ext uri="{FF2B5EF4-FFF2-40B4-BE49-F238E27FC236}">
                <a16:creationId xmlns:a16="http://schemas.microsoft.com/office/drawing/2014/main" id="{5C6B5000-2A9D-2344-B19B-998218B3AAA2}"/>
              </a:ext>
            </a:extLst>
          </p:cNvPr>
          <p:cNvPicPr>
            <a:picLocks noChangeAspect="1"/>
          </p:cNvPicPr>
          <p:nvPr userDrawn="1"/>
        </p:nvPicPr>
        <p:blipFill>
          <a:blip r:embed="rId3"/>
          <a:stretch>
            <a:fillRect/>
          </a:stretch>
        </p:blipFill>
        <p:spPr>
          <a:xfrm>
            <a:off x="2488237" y="671194"/>
            <a:ext cx="1638300" cy="977900"/>
          </a:xfrm>
          <a:prstGeom prst="rect">
            <a:avLst/>
          </a:prstGeom>
        </p:spPr>
      </p:pic>
      <p:pic>
        <p:nvPicPr>
          <p:cNvPr id="19" name="Bilde 18" descr="Et bilde som inneholder pil&#10;&#10;Automatisk generert beskrivelse">
            <a:extLst>
              <a:ext uri="{FF2B5EF4-FFF2-40B4-BE49-F238E27FC236}">
                <a16:creationId xmlns:a16="http://schemas.microsoft.com/office/drawing/2014/main" id="{CEBD1F7E-9C86-1D4F-BC28-A0B152513A9F}"/>
              </a:ext>
            </a:extLst>
          </p:cNvPr>
          <p:cNvPicPr>
            <a:picLocks noChangeAspect="1"/>
          </p:cNvPicPr>
          <p:nvPr userDrawn="1"/>
        </p:nvPicPr>
        <p:blipFill>
          <a:blip r:embed="rId4"/>
          <a:stretch>
            <a:fillRect/>
          </a:stretch>
        </p:blipFill>
        <p:spPr>
          <a:xfrm>
            <a:off x="3633375" y="375314"/>
            <a:ext cx="2590800" cy="1562100"/>
          </a:xfrm>
          <a:prstGeom prst="rect">
            <a:avLst/>
          </a:prstGeom>
        </p:spPr>
      </p:pic>
      <p:pic>
        <p:nvPicPr>
          <p:cNvPr id="21" name="Bilde 20">
            <a:extLst>
              <a:ext uri="{FF2B5EF4-FFF2-40B4-BE49-F238E27FC236}">
                <a16:creationId xmlns:a16="http://schemas.microsoft.com/office/drawing/2014/main" id="{868F3B60-BB20-2743-92CC-C9F109CBFC5C}"/>
              </a:ext>
            </a:extLst>
          </p:cNvPr>
          <p:cNvPicPr>
            <a:picLocks noChangeAspect="1"/>
          </p:cNvPicPr>
          <p:nvPr userDrawn="1"/>
        </p:nvPicPr>
        <p:blipFill>
          <a:blip r:embed="rId5"/>
          <a:stretch>
            <a:fillRect/>
          </a:stretch>
        </p:blipFill>
        <p:spPr>
          <a:xfrm>
            <a:off x="6281031" y="261014"/>
            <a:ext cx="1524000" cy="1917700"/>
          </a:xfrm>
          <a:prstGeom prst="rect">
            <a:avLst/>
          </a:prstGeom>
        </p:spPr>
      </p:pic>
      <p:pic>
        <p:nvPicPr>
          <p:cNvPr id="25" name="Bilde 24">
            <a:extLst>
              <a:ext uri="{FF2B5EF4-FFF2-40B4-BE49-F238E27FC236}">
                <a16:creationId xmlns:a16="http://schemas.microsoft.com/office/drawing/2014/main" id="{646FD627-7704-884F-9769-E53BF07ADF15}"/>
              </a:ext>
            </a:extLst>
          </p:cNvPr>
          <p:cNvPicPr>
            <a:picLocks noChangeAspect="1"/>
          </p:cNvPicPr>
          <p:nvPr userDrawn="1"/>
        </p:nvPicPr>
        <p:blipFill>
          <a:blip r:embed="rId6"/>
          <a:stretch>
            <a:fillRect/>
          </a:stretch>
        </p:blipFill>
        <p:spPr>
          <a:xfrm>
            <a:off x="3431373" y="2798242"/>
            <a:ext cx="7370945" cy="6337424"/>
          </a:xfrm>
          <a:prstGeom prst="rect">
            <a:avLst/>
          </a:prstGeom>
        </p:spPr>
      </p:pic>
    </p:spTree>
    <p:extLst>
      <p:ext uri="{BB962C8B-B14F-4D97-AF65-F5344CB8AC3E}">
        <p14:creationId xmlns:p14="http://schemas.microsoft.com/office/powerpoint/2010/main" val="15841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941E85-2274-4183-B8F3-0E71A1101BEF}"/>
              </a:ext>
            </a:extLst>
          </p:cNvPr>
          <p:cNvSpPr>
            <a:spLocks noGrp="1"/>
          </p:cNvSpPr>
          <p:nvPr>
            <p:ph type="title" hasCustomPrompt="1"/>
          </p:nvPr>
        </p:nvSpPr>
        <p:spPr/>
        <p:txBody>
          <a:bodyPr/>
          <a:lstStyle/>
          <a:p>
            <a:r>
              <a:rPr lang="nb-NO" dirty="0"/>
              <a:t>OVERSKRIFT 44 </a:t>
            </a:r>
            <a:r>
              <a:rPr lang="nb-NO" dirty="0" err="1"/>
              <a:t>pt</a:t>
            </a:r>
            <a:r>
              <a:rPr lang="nb-NO" dirty="0"/>
              <a:t> Arial</a:t>
            </a:r>
          </a:p>
        </p:txBody>
      </p:sp>
      <p:sp>
        <p:nvSpPr>
          <p:cNvPr id="3" name="Plassholder for innhold 2">
            <a:extLst>
              <a:ext uri="{FF2B5EF4-FFF2-40B4-BE49-F238E27FC236}">
                <a16:creationId xmlns:a16="http://schemas.microsoft.com/office/drawing/2014/main" id="{64CA8109-9274-4506-8168-72DC90DF4227}"/>
              </a:ext>
            </a:extLst>
          </p:cNvPr>
          <p:cNvSpPr>
            <a:spLocks noGrp="1"/>
          </p:cNvSpPr>
          <p:nvPr>
            <p:ph idx="1" hasCustomPrompt="1"/>
          </p:nvPr>
        </p:nvSpPr>
        <p:spPr/>
        <p:txBody>
          <a:bodyPr/>
          <a:lstStyle>
            <a:lvl1pPr>
              <a:defRPr/>
            </a:lvl1pPr>
            <a:lvl2pPr>
              <a:defRPr/>
            </a:lvl2pPr>
            <a:lvl3pPr marL="457200" indent="-457200">
              <a:buFontTx/>
              <a:buBlip>
                <a:blip r:embed="rId2"/>
              </a:buBlip>
              <a:defRPr/>
            </a:lvl3pPr>
            <a:lvl4pPr>
              <a:defRPr sz="3200"/>
            </a:lvl4pPr>
            <a:lvl5pPr>
              <a:defRPr sz="3200"/>
            </a:lvl5pPr>
          </a:lstStyle>
          <a:p>
            <a:pPr lvl="0"/>
            <a:r>
              <a:rPr lang="nb-NO" dirty="0"/>
              <a:t>Brødtekst 32 </a:t>
            </a:r>
            <a:r>
              <a:rPr lang="nb-NO" dirty="0" err="1"/>
              <a:t>pt</a:t>
            </a:r>
            <a:r>
              <a:rPr lang="nb-NO" dirty="0"/>
              <a:t> Arial</a:t>
            </a:r>
          </a:p>
          <a:p>
            <a:pPr lvl="1"/>
            <a:r>
              <a:rPr lang="nb-NO" dirty="0"/>
              <a:t>Underoverskrift 28 </a:t>
            </a:r>
            <a:r>
              <a:rPr lang="nb-NO" dirty="0" err="1"/>
              <a:t>pt</a:t>
            </a:r>
            <a:r>
              <a:rPr lang="nb-NO" dirty="0"/>
              <a:t> Arial</a:t>
            </a:r>
          </a:p>
          <a:p>
            <a:pPr lvl="2"/>
            <a:r>
              <a:rPr lang="nb-NO" dirty="0"/>
              <a:t>Andre nivå</a:t>
            </a:r>
          </a:p>
          <a:p>
            <a:pPr lvl="3"/>
            <a:r>
              <a:rPr lang="nb-NO" dirty="0"/>
              <a:t>Tredje nivå</a:t>
            </a:r>
          </a:p>
          <a:p>
            <a:pPr lvl="4"/>
            <a:r>
              <a:rPr lang="nb-NO" dirty="0"/>
              <a:t>Fjerde nivå</a:t>
            </a:r>
          </a:p>
          <a:p>
            <a:pPr lvl="5"/>
            <a:r>
              <a:rPr lang="nb-NO" dirty="0"/>
              <a:t>Femte nivå</a:t>
            </a:r>
          </a:p>
        </p:txBody>
      </p:sp>
      <p:cxnSp>
        <p:nvCxnSpPr>
          <p:cNvPr id="7" name="Rett linje 6">
            <a:extLst>
              <a:ext uri="{FF2B5EF4-FFF2-40B4-BE49-F238E27FC236}">
                <a16:creationId xmlns:a16="http://schemas.microsoft.com/office/drawing/2014/main" id="{EE2587CC-E871-4520-8234-C63643751DA4}"/>
              </a:ext>
            </a:extLst>
          </p:cNvPr>
          <p:cNvCxnSpPr>
            <a:cxnSpLocks/>
          </p:cNvCxnSpPr>
          <p:nvPr userDrawn="1"/>
        </p:nvCxnSpPr>
        <p:spPr>
          <a:xfrm>
            <a:off x="945900" y="232090"/>
            <a:ext cx="0" cy="6467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16143955-E183-486D-A778-16F6BB590F5B}"/>
              </a:ext>
            </a:extLst>
          </p:cNvPr>
          <p:cNvCxnSpPr>
            <a:cxnSpLocks/>
          </p:cNvCxnSpPr>
          <p:nvPr userDrawn="1"/>
        </p:nvCxnSpPr>
        <p:spPr>
          <a:xfrm>
            <a:off x="921463" y="6390001"/>
            <a:ext cx="0" cy="46799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lassholder for lysbildenummer 5">
            <a:extLst>
              <a:ext uri="{FF2B5EF4-FFF2-40B4-BE49-F238E27FC236}">
                <a16:creationId xmlns:a16="http://schemas.microsoft.com/office/drawing/2014/main" id="{C54E6281-F752-4238-B429-EF39197235AC}"/>
              </a:ext>
            </a:extLst>
          </p:cNvPr>
          <p:cNvSpPr txBox="1">
            <a:spLocks/>
          </p:cNvSpPr>
          <p:nvPr userDrawn="1"/>
        </p:nvSpPr>
        <p:spPr>
          <a:xfrm>
            <a:off x="121931" y="6390000"/>
            <a:ext cx="694929" cy="468000"/>
          </a:xfrm>
          <a:prstGeom prst="rect">
            <a:avLst/>
          </a:prstGeom>
        </p:spPr>
        <p:txBody>
          <a:bodyPr vert="horz" lIns="0" tIns="0" rIns="0" bIns="0" rtlCol="0" anchor="t"/>
          <a:lstStyle>
            <a:defPPr>
              <a:defRPr lang="nb-NO"/>
            </a:defPPr>
            <a:lvl1pPr marL="0" algn="r" defTabSz="914400" rtl="0" eaLnBrk="1" latinLnBrk="0" hangingPunct="1">
              <a:defRPr sz="800" kern="1200">
                <a:solidFill>
                  <a:schemeClr val="tx1">
                    <a:tint val="75000"/>
                  </a:schemeClr>
                </a:solidFill>
                <a:latin typeface="Red Hat Display" panose="02010503040201060303"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8E239-D28D-0C42-AD73-DCC6F254EF40}" type="slidenum">
              <a:rPr lang="nb-NO" sz="1200" smtClean="0">
                <a:latin typeface="+mn-lt"/>
              </a:rPr>
              <a:pPr/>
              <a:t>‹#›</a:t>
            </a:fld>
            <a:endParaRPr lang="nb-NO" sz="1200" dirty="0">
              <a:latin typeface="+mn-lt"/>
            </a:endParaRPr>
          </a:p>
        </p:txBody>
      </p:sp>
      <p:pic>
        <p:nvPicPr>
          <p:cNvPr id="10" name="Bilde 9" descr="Et bilde som inneholder klokke, tegning, skilt, rom&#10;&#10;Automatisk generert beskrivelse">
            <a:extLst>
              <a:ext uri="{FF2B5EF4-FFF2-40B4-BE49-F238E27FC236}">
                <a16:creationId xmlns:a16="http://schemas.microsoft.com/office/drawing/2014/main" id="{F7FC5AEE-377B-4577-9F52-ABE89FACEC22}"/>
              </a:ext>
            </a:extLst>
          </p:cNvPr>
          <p:cNvPicPr>
            <a:picLocks noChangeAspect="1"/>
          </p:cNvPicPr>
          <p:nvPr userDrawn="1"/>
        </p:nvPicPr>
        <p:blipFill>
          <a:blip r:embed="rId3"/>
          <a:stretch>
            <a:fillRect/>
          </a:stretch>
        </p:blipFill>
        <p:spPr>
          <a:xfrm>
            <a:off x="11461319" y="6390001"/>
            <a:ext cx="262681" cy="248088"/>
          </a:xfrm>
          <a:prstGeom prst="rect">
            <a:avLst/>
          </a:prstGeom>
        </p:spPr>
      </p:pic>
    </p:spTree>
    <p:extLst>
      <p:ext uri="{BB962C8B-B14F-4D97-AF65-F5344CB8AC3E}">
        <p14:creationId xmlns:p14="http://schemas.microsoft.com/office/powerpoint/2010/main" val="34554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6F59F6-F5A4-4FE7-B149-64AEBBDCCFED}"/>
              </a:ext>
            </a:extLst>
          </p:cNvPr>
          <p:cNvSpPr>
            <a:spLocks noGrp="1"/>
          </p:cNvSpPr>
          <p:nvPr>
            <p:ph type="title" hasCustomPrompt="1"/>
          </p:nvPr>
        </p:nvSpPr>
        <p:spPr/>
        <p:txBody>
          <a:bodyPr/>
          <a:lstStyle/>
          <a:p>
            <a:r>
              <a:rPr lang="nb-NO" dirty="0"/>
              <a:t>OVERSKRIFT 44 </a:t>
            </a:r>
            <a:r>
              <a:rPr lang="nb-NO" dirty="0" err="1"/>
              <a:t>pt</a:t>
            </a:r>
            <a:r>
              <a:rPr lang="nb-NO" dirty="0"/>
              <a:t> Arial</a:t>
            </a:r>
          </a:p>
        </p:txBody>
      </p:sp>
      <p:sp>
        <p:nvSpPr>
          <p:cNvPr id="3" name="Plassholder for innhold 2">
            <a:extLst>
              <a:ext uri="{FF2B5EF4-FFF2-40B4-BE49-F238E27FC236}">
                <a16:creationId xmlns:a16="http://schemas.microsoft.com/office/drawing/2014/main" id="{ABD2C58A-67BD-4DCF-AD47-ACB09A6DBE45}"/>
              </a:ext>
            </a:extLst>
          </p:cNvPr>
          <p:cNvSpPr>
            <a:spLocks noGrp="1"/>
          </p:cNvSpPr>
          <p:nvPr>
            <p:ph sz="half" idx="1" hasCustomPrompt="1"/>
          </p:nvPr>
        </p:nvSpPr>
        <p:spPr>
          <a:xfrm>
            <a:off x="994668" y="1285461"/>
            <a:ext cx="5025132" cy="4891502"/>
          </a:xfrm>
        </p:spPr>
        <p:txBody>
          <a:bodyPr/>
          <a:lstStyle>
            <a:lvl2pPr>
              <a:defRPr/>
            </a:lvl2pPr>
            <a:lvl3pPr>
              <a:defRPr/>
            </a:lvl3pPr>
            <a:lvl5pPr>
              <a:defRPr/>
            </a:lvl5pPr>
            <a:lvl6pPr>
              <a:defRPr/>
            </a:lvl6pPr>
          </a:lstStyle>
          <a:p>
            <a:pPr lvl="0"/>
            <a:r>
              <a:rPr lang="nb-NO" dirty="0"/>
              <a:t>Brødtekst 32 </a:t>
            </a:r>
            <a:r>
              <a:rPr lang="nb-NO" dirty="0" err="1"/>
              <a:t>pt</a:t>
            </a:r>
            <a:r>
              <a:rPr lang="nb-NO" dirty="0"/>
              <a:t> Arial</a:t>
            </a:r>
          </a:p>
          <a:p>
            <a:pPr lvl="1"/>
            <a:r>
              <a:rPr lang="nb-NO" dirty="0"/>
              <a:t>Underoverskrift 28 </a:t>
            </a:r>
            <a:r>
              <a:rPr lang="nb-NO" dirty="0" err="1"/>
              <a:t>pt</a:t>
            </a:r>
            <a:r>
              <a:rPr lang="nb-NO" dirty="0"/>
              <a:t> Arial</a:t>
            </a:r>
          </a:p>
          <a:p>
            <a:pPr lvl="2"/>
            <a:r>
              <a:rPr lang="nb-NO" dirty="0"/>
              <a:t>Andre nivå</a:t>
            </a:r>
          </a:p>
          <a:p>
            <a:pPr lvl="3"/>
            <a:r>
              <a:rPr lang="nb-NO" dirty="0"/>
              <a:t>Tredje nivå</a:t>
            </a:r>
          </a:p>
          <a:p>
            <a:pPr lvl="4"/>
            <a:r>
              <a:rPr lang="nb-NO" dirty="0"/>
              <a:t>Fjerde nivå</a:t>
            </a:r>
          </a:p>
          <a:p>
            <a:pPr lvl="5"/>
            <a:r>
              <a:rPr lang="nb-NO" dirty="0"/>
              <a:t>Femte nivå</a:t>
            </a:r>
          </a:p>
        </p:txBody>
      </p:sp>
      <p:sp>
        <p:nvSpPr>
          <p:cNvPr id="4" name="Plassholder for innhold 3">
            <a:extLst>
              <a:ext uri="{FF2B5EF4-FFF2-40B4-BE49-F238E27FC236}">
                <a16:creationId xmlns:a16="http://schemas.microsoft.com/office/drawing/2014/main" id="{D3A1E06F-A5F8-42E5-9CDE-A80F436EF8D5}"/>
              </a:ext>
            </a:extLst>
          </p:cNvPr>
          <p:cNvSpPr>
            <a:spLocks noGrp="1"/>
          </p:cNvSpPr>
          <p:nvPr>
            <p:ph sz="half" idx="2" hasCustomPrompt="1"/>
          </p:nvPr>
        </p:nvSpPr>
        <p:spPr>
          <a:xfrm>
            <a:off x="6172200" y="1285461"/>
            <a:ext cx="5014980" cy="4891502"/>
          </a:xfrm>
        </p:spPr>
        <p:txBody>
          <a:bodyPr/>
          <a:lstStyle>
            <a:lvl2pPr>
              <a:defRPr/>
            </a:lvl2pPr>
            <a:lvl3pPr>
              <a:defRPr/>
            </a:lvl3pPr>
          </a:lstStyle>
          <a:p>
            <a:pPr lvl="0"/>
            <a:r>
              <a:rPr lang="nb-NO" dirty="0"/>
              <a:t>Brødtekst 32 </a:t>
            </a:r>
            <a:r>
              <a:rPr lang="nb-NO" dirty="0" err="1"/>
              <a:t>pt</a:t>
            </a:r>
            <a:r>
              <a:rPr lang="nb-NO" dirty="0"/>
              <a:t> Arial</a:t>
            </a:r>
          </a:p>
          <a:p>
            <a:pPr lvl="1"/>
            <a:r>
              <a:rPr lang="nb-NO" dirty="0"/>
              <a:t>Underoverskrift 28 </a:t>
            </a:r>
            <a:r>
              <a:rPr lang="nb-NO" dirty="0" err="1"/>
              <a:t>pt</a:t>
            </a:r>
            <a:r>
              <a:rPr lang="nb-NO" dirty="0"/>
              <a:t> Arial</a:t>
            </a:r>
          </a:p>
          <a:p>
            <a:pPr lvl="2"/>
            <a:r>
              <a:rPr lang="nb-NO" dirty="0"/>
              <a:t>Andre nivå</a:t>
            </a:r>
          </a:p>
          <a:p>
            <a:pPr lvl="3"/>
            <a:r>
              <a:rPr lang="nb-NO" dirty="0"/>
              <a:t>Tredje nivå</a:t>
            </a:r>
          </a:p>
          <a:p>
            <a:pPr lvl="4"/>
            <a:r>
              <a:rPr lang="nb-NO" dirty="0"/>
              <a:t>Fjerde nivå</a:t>
            </a:r>
          </a:p>
          <a:p>
            <a:pPr lvl="5"/>
            <a:r>
              <a:rPr lang="nb-NO" dirty="0"/>
              <a:t>Femte nivå</a:t>
            </a:r>
          </a:p>
        </p:txBody>
      </p:sp>
      <p:sp>
        <p:nvSpPr>
          <p:cNvPr id="12" name="Plassholder for lysbildenummer 5">
            <a:extLst>
              <a:ext uri="{FF2B5EF4-FFF2-40B4-BE49-F238E27FC236}">
                <a16:creationId xmlns:a16="http://schemas.microsoft.com/office/drawing/2014/main" id="{F7D64CD5-778D-42BD-B5C1-83146426849F}"/>
              </a:ext>
            </a:extLst>
          </p:cNvPr>
          <p:cNvSpPr txBox="1">
            <a:spLocks/>
          </p:cNvSpPr>
          <p:nvPr userDrawn="1"/>
        </p:nvSpPr>
        <p:spPr>
          <a:xfrm>
            <a:off x="0" y="6390000"/>
            <a:ext cx="342078" cy="468000"/>
          </a:xfrm>
          <a:prstGeom prst="rect">
            <a:avLst/>
          </a:prstGeom>
        </p:spPr>
        <p:txBody>
          <a:bodyPr vert="horz" lIns="0" tIns="0" rIns="0" bIns="0" rtlCol="0" anchor="t"/>
          <a:lstStyle>
            <a:defPPr>
              <a:defRPr lang="nb-NO"/>
            </a:defPPr>
            <a:lvl1pPr marL="0" algn="r" defTabSz="914400" rtl="0" eaLnBrk="1" latinLnBrk="0" hangingPunct="1">
              <a:defRPr sz="800" kern="1200">
                <a:solidFill>
                  <a:schemeClr val="tx1">
                    <a:tint val="75000"/>
                  </a:schemeClr>
                </a:solidFill>
                <a:latin typeface="Red Hat Display" panose="02010503040201060303"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pic>
        <p:nvPicPr>
          <p:cNvPr id="13" name="Bilde 12" descr="Et bilde som inneholder klokke, tegning, skilt, rom&#10;&#10;Automatisk generert beskrivelse">
            <a:extLst>
              <a:ext uri="{FF2B5EF4-FFF2-40B4-BE49-F238E27FC236}">
                <a16:creationId xmlns:a16="http://schemas.microsoft.com/office/drawing/2014/main" id="{F14608A5-307A-4124-8722-0CFA4226B89A}"/>
              </a:ext>
            </a:extLst>
          </p:cNvPr>
          <p:cNvPicPr>
            <a:picLocks noChangeAspect="1"/>
          </p:cNvPicPr>
          <p:nvPr userDrawn="1"/>
        </p:nvPicPr>
        <p:blipFill>
          <a:blip r:embed="rId2"/>
          <a:stretch>
            <a:fillRect/>
          </a:stretch>
        </p:blipFill>
        <p:spPr>
          <a:xfrm>
            <a:off x="11461319" y="6390001"/>
            <a:ext cx="262681" cy="248088"/>
          </a:xfrm>
          <a:prstGeom prst="rect">
            <a:avLst/>
          </a:prstGeom>
        </p:spPr>
      </p:pic>
      <p:cxnSp>
        <p:nvCxnSpPr>
          <p:cNvPr id="10" name="Rett linje 9">
            <a:extLst>
              <a:ext uri="{FF2B5EF4-FFF2-40B4-BE49-F238E27FC236}">
                <a16:creationId xmlns:a16="http://schemas.microsoft.com/office/drawing/2014/main" id="{3F74077E-94E2-458E-A894-8BAC00032DF5}"/>
              </a:ext>
            </a:extLst>
          </p:cNvPr>
          <p:cNvCxnSpPr>
            <a:cxnSpLocks/>
          </p:cNvCxnSpPr>
          <p:nvPr userDrawn="1"/>
        </p:nvCxnSpPr>
        <p:spPr>
          <a:xfrm>
            <a:off x="945900" y="232090"/>
            <a:ext cx="0" cy="6467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335B3B6C-479C-41DD-8E20-22854A9B68A5}"/>
              </a:ext>
            </a:extLst>
          </p:cNvPr>
          <p:cNvCxnSpPr>
            <a:cxnSpLocks/>
          </p:cNvCxnSpPr>
          <p:nvPr userDrawn="1"/>
        </p:nvCxnSpPr>
        <p:spPr>
          <a:xfrm>
            <a:off x="921463" y="6390001"/>
            <a:ext cx="0" cy="46799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lassholder for lysbildenummer 5">
            <a:extLst>
              <a:ext uri="{FF2B5EF4-FFF2-40B4-BE49-F238E27FC236}">
                <a16:creationId xmlns:a16="http://schemas.microsoft.com/office/drawing/2014/main" id="{9E345FBC-B3FD-4DFF-BFC0-D2277A672297}"/>
              </a:ext>
            </a:extLst>
          </p:cNvPr>
          <p:cNvSpPr txBox="1">
            <a:spLocks/>
          </p:cNvSpPr>
          <p:nvPr userDrawn="1"/>
        </p:nvSpPr>
        <p:spPr>
          <a:xfrm>
            <a:off x="121931" y="6390000"/>
            <a:ext cx="694929" cy="468000"/>
          </a:xfrm>
          <a:prstGeom prst="rect">
            <a:avLst/>
          </a:prstGeom>
        </p:spPr>
        <p:txBody>
          <a:bodyPr vert="horz" lIns="0" tIns="0" rIns="0" bIns="0" rtlCol="0" anchor="t"/>
          <a:lstStyle>
            <a:defPPr>
              <a:defRPr lang="nb-NO"/>
            </a:defPPr>
            <a:lvl1pPr marL="0" algn="r" defTabSz="914400" rtl="0" eaLnBrk="1" latinLnBrk="0" hangingPunct="1">
              <a:defRPr sz="800" kern="1200">
                <a:solidFill>
                  <a:schemeClr val="tx1">
                    <a:tint val="75000"/>
                  </a:schemeClr>
                </a:solidFill>
                <a:latin typeface="Red Hat Display" panose="02010503040201060303"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8E239-D28D-0C42-AD73-DCC6F254EF40}" type="slidenum">
              <a:rPr lang="nb-NO" sz="1200" smtClean="0">
                <a:latin typeface="+mn-lt"/>
              </a:rPr>
              <a:pPr/>
              <a:t>‹#›</a:t>
            </a:fld>
            <a:endParaRPr lang="nb-NO" sz="1200" dirty="0">
              <a:latin typeface="+mn-lt"/>
            </a:endParaRPr>
          </a:p>
        </p:txBody>
      </p:sp>
    </p:spTree>
    <p:extLst>
      <p:ext uri="{BB962C8B-B14F-4D97-AF65-F5344CB8AC3E}">
        <p14:creationId xmlns:p14="http://schemas.microsoft.com/office/powerpoint/2010/main" val="95992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713970-1470-475E-BB01-F8B344CFA43E}"/>
              </a:ext>
            </a:extLst>
          </p:cNvPr>
          <p:cNvSpPr>
            <a:spLocks noGrp="1"/>
          </p:cNvSpPr>
          <p:nvPr>
            <p:ph type="title" hasCustomPrompt="1"/>
          </p:nvPr>
        </p:nvSpPr>
        <p:spPr/>
        <p:txBody>
          <a:bodyPr/>
          <a:lstStyle/>
          <a:p>
            <a:r>
              <a:rPr lang="nb-NO" dirty="0"/>
              <a:t>OVERSKRIFT 44 </a:t>
            </a:r>
            <a:r>
              <a:rPr lang="nb-NO" dirty="0" err="1"/>
              <a:t>pt</a:t>
            </a:r>
            <a:r>
              <a:rPr lang="nb-NO" dirty="0"/>
              <a:t> Arial</a:t>
            </a:r>
          </a:p>
        </p:txBody>
      </p:sp>
      <p:sp>
        <p:nvSpPr>
          <p:cNvPr id="8" name="Plassholder for lysbildenummer 5">
            <a:extLst>
              <a:ext uri="{FF2B5EF4-FFF2-40B4-BE49-F238E27FC236}">
                <a16:creationId xmlns:a16="http://schemas.microsoft.com/office/drawing/2014/main" id="{A78DE69B-048E-41A0-8101-E05F0B810FF9}"/>
              </a:ext>
            </a:extLst>
          </p:cNvPr>
          <p:cNvSpPr txBox="1">
            <a:spLocks/>
          </p:cNvSpPr>
          <p:nvPr userDrawn="1"/>
        </p:nvSpPr>
        <p:spPr>
          <a:xfrm>
            <a:off x="0" y="6390000"/>
            <a:ext cx="342078" cy="468000"/>
          </a:xfrm>
          <a:prstGeom prst="rect">
            <a:avLst/>
          </a:prstGeom>
        </p:spPr>
        <p:txBody>
          <a:bodyPr vert="horz" lIns="0" tIns="0" rIns="0" bIns="0" rtlCol="0" anchor="t"/>
          <a:lstStyle>
            <a:defPPr>
              <a:defRPr lang="nb-NO"/>
            </a:defPPr>
            <a:lvl1pPr marL="0" algn="r" defTabSz="914400" rtl="0" eaLnBrk="1" latinLnBrk="0" hangingPunct="1">
              <a:defRPr sz="800" kern="1200">
                <a:solidFill>
                  <a:schemeClr val="tx1">
                    <a:tint val="75000"/>
                  </a:schemeClr>
                </a:solidFill>
                <a:latin typeface="Red Hat Display" panose="02010503040201060303"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pic>
        <p:nvPicPr>
          <p:cNvPr id="9" name="Bilde 8" descr="Et bilde som inneholder klokke, tegning, skilt, rom&#10;&#10;Automatisk generert beskrivelse">
            <a:extLst>
              <a:ext uri="{FF2B5EF4-FFF2-40B4-BE49-F238E27FC236}">
                <a16:creationId xmlns:a16="http://schemas.microsoft.com/office/drawing/2014/main" id="{6A3D7589-8F49-4ECA-B124-4F6FF8C61CFE}"/>
              </a:ext>
            </a:extLst>
          </p:cNvPr>
          <p:cNvPicPr>
            <a:picLocks noChangeAspect="1"/>
          </p:cNvPicPr>
          <p:nvPr userDrawn="1"/>
        </p:nvPicPr>
        <p:blipFill>
          <a:blip r:embed="rId2"/>
          <a:stretch>
            <a:fillRect/>
          </a:stretch>
        </p:blipFill>
        <p:spPr>
          <a:xfrm>
            <a:off x="11461319" y="6390001"/>
            <a:ext cx="262681" cy="248088"/>
          </a:xfrm>
          <a:prstGeom prst="rect">
            <a:avLst/>
          </a:prstGeom>
        </p:spPr>
      </p:pic>
      <p:cxnSp>
        <p:nvCxnSpPr>
          <p:cNvPr id="10" name="Rett linje 9">
            <a:extLst>
              <a:ext uri="{FF2B5EF4-FFF2-40B4-BE49-F238E27FC236}">
                <a16:creationId xmlns:a16="http://schemas.microsoft.com/office/drawing/2014/main" id="{D7D2AE64-FCDA-4FF9-AB92-0E1AD30C3E71}"/>
              </a:ext>
            </a:extLst>
          </p:cNvPr>
          <p:cNvCxnSpPr>
            <a:cxnSpLocks/>
          </p:cNvCxnSpPr>
          <p:nvPr userDrawn="1"/>
        </p:nvCxnSpPr>
        <p:spPr>
          <a:xfrm>
            <a:off x="945900" y="232090"/>
            <a:ext cx="0" cy="6467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0C71F896-B890-4E4A-A577-29B441C49189}"/>
              </a:ext>
            </a:extLst>
          </p:cNvPr>
          <p:cNvCxnSpPr>
            <a:cxnSpLocks/>
          </p:cNvCxnSpPr>
          <p:nvPr userDrawn="1"/>
        </p:nvCxnSpPr>
        <p:spPr>
          <a:xfrm>
            <a:off x="921463" y="6390001"/>
            <a:ext cx="0" cy="46799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lassholder for lysbildenummer 5">
            <a:extLst>
              <a:ext uri="{FF2B5EF4-FFF2-40B4-BE49-F238E27FC236}">
                <a16:creationId xmlns:a16="http://schemas.microsoft.com/office/drawing/2014/main" id="{BC0F425C-E89D-44BC-AC23-95729833D6E4}"/>
              </a:ext>
            </a:extLst>
          </p:cNvPr>
          <p:cNvSpPr txBox="1">
            <a:spLocks/>
          </p:cNvSpPr>
          <p:nvPr userDrawn="1"/>
        </p:nvSpPr>
        <p:spPr>
          <a:xfrm>
            <a:off x="121931" y="6390000"/>
            <a:ext cx="694929" cy="468000"/>
          </a:xfrm>
          <a:prstGeom prst="rect">
            <a:avLst/>
          </a:prstGeom>
        </p:spPr>
        <p:txBody>
          <a:bodyPr vert="horz" lIns="0" tIns="0" rIns="0" bIns="0" rtlCol="0" anchor="t"/>
          <a:lstStyle>
            <a:defPPr>
              <a:defRPr lang="nb-NO"/>
            </a:defPPr>
            <a:lvl1pPr marL="0" algn="r" defTabSz="914400" rtl="0" eaLnBrk="1" latinLnBrk="0" hangingPunct="1">
              <a:defRPr sz="800" kern="1200">
                <a:solidFill>
                  <a:schemeClr val="tx1">
                    <a:tint val="75000"/>
                  </a:schemeClr>
                </a:solidFill>
                <a:latin typeface="Red Hat Display" panose="02010503040201060303"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8E239-D28D-0C42-AD73-DCC6F254EF40}" type="slidenum">
              <a:rPr lang="nb-NO" sz="1200" smtClean="0">
                <a:latin typeface="+mn-lt"/>
              </a:rPr>
              <a:pPr/>
              <a:t>‹#›</a:t>
            </a:fld>
            <a:endParaRPr lang="nb-NO" sz="1200" dirty="0">
              <a:latin typeface="+mn-lt"/>
            </a:endParaRPr>
          </a:p>
        </p:txBody>
      </p:sp>
    </p:spTree>
    <p:extLst>
      <p:ext uri="{BB962C8B-B14F-4D97-AF65-F5344CB8AC3E}">
        <p14:creationId xmlns:p14="http://schemas.microsoft.com/office/powerpoint/2010/main" val="413337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Kun bunnlinje">
    <p:spTree>
      <p:nvGrpSpPr>
        <p:cNvPr id="1" name=""/>
        <p:cNvGrpSpPr/>
        <p:nvPr/>
      </p:nvGrpSpPr>
      <p:grpSpPr>
        <a:xfrm>
          <a:off x="0" y="0"/>
          <a:ext cx="0" cy="0"/>
          <a:chOff x="0" y="0"/>
          <a:chExt cx="0" cy="0"/>
        </a:xfrm>
      </p:grpSpPr>
      <p:pic>
        <p:nvPicPr>
          <p:cNvPr id="7" name="Bilde 6" descr="Et bilde som inneholder klokke, tegning, skilt, rom&#10;&#10;Automatisk generert beskrivelse">
            <a:extLst>
              <a:ext uri="{FF2B5EF4-FFF2-40B4-BE49-F238E27FC236}">
                <a16:creationId xmlns:a16="http://schemas.microsoft.com/office/drawing/2014/main" id="{DCB9E027-B727-4E8B-9FCE-39E433C07FBD}"/>
              </a:ext>
            </a:extLst>
          </p:cNvPr>
          <p:cNvPicPr>
            <a:picLocks noChangeAspect="1"/>
          </p:cNvPicPr>
          <p:nvPr userDrawn="1"/>
        </p:nvPicPr>
        <p:blipFill>
          <a:blip r:embed="rId2"/>
          <a:stretch>
            <a:fillRect/>
          </a:stretch>
        </p:blipFill>
        <p:spPr>
          <a:xfrm>
            <a:off x="11461319" y="6390001"/>
            <a:ext cx="262681" cy="248088"/>
          </a:xfrm>
          <a:prstGeom prst="rect">
            <a:avLst/>
          </a:prstGeom>
        </p:spPr>
      </p:pic>
      <p:pic>
        <p:nvPicPr>
          <p:cNvPr id="9" name="Grafikk 8">
            <a:extLst>
              <a:ext uri="{FF2B5EF4-FFF2-40B4-BE49-F238E27FC236}">
                <a16:creationId xmlns:a16="http://schemas.microsoft.com/office/drawing/2014/main" id="{CCB8D499-95A8-45E1-B8E9-21804091A51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7325" y="3228975"/>
            <a:ext cx="1657350" cy="400050"/>
          </a:xfrm>
          <a:prstGeom prst="rect">
            <a:avLst/>
          </a:prstGeom>
        </p:spPr>
      </p:pic>
      <p:cxnSp>
        <p:nvCxnSpPr>
          <p:cNvPr id="10" name="Rett linje 9">
            <a:extLst>
              <a:ext uri="{FF2B5EF4-FFF2-40B4-BE49-F238E27FC236}">
                <a16:creationId xmlns:a16="http://schemas.microsoft.com/office/drawing/2014/main" id="{7BAD7954-A667-4E72-BA3F-8A95CDC6E706}"/>
              </a:ext>
            </a:extLst>
          </p:cNvPr>
          <p:cNvCxnSpPr>
            <a:cxnSpLocks/>
          </p:cNvCxnSpPr>
          <p:nvPr userDrawn="1"/>
        </p:nvCxnSpPr>
        <p:spPr>
          <a:xfrm>
            <a:off x="921463" y="6390001"/>
            <a:ext cx="0" cy="46799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lassholder for lysbildenummer 5">
            <a:extLst>
              <a:ext uri="{FF2B5EF4-FFF2-40B4-BE49-F238E27FC236}">
                <a16:creationId xmlns:a16="http://schemas.microsoft.com/office/drawing/2014/main" id="{7456417E-994D-402B-A9B4-36F0C1D0CCF8}"/>
              </a:ext>
            </a:extLst>
          </p:cNvPr>
          <p:cNvSpPr txBox="1">
            <a:spLocks/>
          </p:cNvSpPr>
          <p:nvPr userDrawn="1"/>
        </p:nvSpPr>
        <p:spPr>
          <a:xfrm>
            <a:off x="121931" y="6390000"/>
            <a:ext cx="694929" cy="468000"/>
          </a:xfrm>
          <a:prstGeom prst="rect">
            <a:avLst/>
          </a:prstGeom>
        </p:spPr>
        <p:txBody>
          <a:bodyPr vert="horz" lIns="0" tIns="0" rIns="0" bIns="0" rtlCol="0" anchor="t"/>
          <a:lstStyle>
            <a:defPPr>
              <a:defRPr lang="nb-NO"/>
            </a:defPPr>
            <a:lvl1pPr marL="0" algn="r" defTabSz="914400" rtl="0" eaLnBrk="1" latinLnBrk="0" hangingPunct="1">
              <a:defRPr sz="800" kern="1200">
                <a:solidFill>
                  <a:schemeClr val="tx1">
                    <a:tint val="75000"/>
                  </a:schemeClr>
                </a:solidFill>
                <a:latin typeface="Red Hat Display" panose="02010503040201060303"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8E239-D28D-0C42-AD73-DCC6F254EF40}" type="slidenum">
              <a:rPr lang="nb-NO" sz="1200" smtClean="0">
                <a:latin typeface="+mn-lt"/>
              </a:rPr>
              <a:pPr/>
              <a:t>‹#›</a:t>
            </a:fld>
            <a:endParaRPr lang="nb-NO" sz="1200" dirty="0">
              <a:latin typeface="+mn-lt"/>
            </a:endParaRPr>
          </a:p>
        </p:txBody>
      </p:sp>
    </p:spTree>
    <p:extLst>
      <p:ext uri="{BB962C8B-B14F-4D97-AF65-F5344CB8AC3E}">
        <p14:creationId xmlns:p14="http://schemas.microsoft.com/office/powerpoint/2010/main" val="416682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kside kontaktinfo og ikoner">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FAFD28C3-2DD1-4330-B329-F0BCF2960062}"/>
              </a:ext>
            </a:extLst>
          </p:cNvPr>
          <p:cNvSpPr/>
          <p:nvPr userDrawn="1"/>
        </p:nvSpPr>
        <p:spPr>
          <a:xfrm>
            <a:off x="2128603" y="2653259"/>
            <a:ext cx="7934794" cy="145404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A498CAD-97B8-4629-952B-37F9435D1F02}"/>
              </a:ext>
            </a:extLst>
          </p:cNvPr>
          <p:cNvSpPr>
            <a:spLocks noGrp="1"/>
          </p:cNvSpPr>
          <p:nvPr>
            <p:ph type="title" hasCustomPrompt="1"/>
          </p:nvPr>
        </p:nvSpPr>
        <p:spPr>
          <a:xfrm>
            <a:off x="2152961" y="2910330"/>
            <a:ext cx="7886075" cy="1058863"/>
          </a:xfrm>
          <a:noFill/>
        </p:spPr>
        <p:txBody>
          <a:bodyPr wrap="none">
            <a:normAutofit/>
          </a:bodyPr>
          <a:lstStyle>
            <a:lvl1pPr>
              <a:defRPr sz="1600"/>
            </a:lvl1pPr>
          </a:lstStyle>
          <a:p>
            <a:r>
              <a:rPr lang="nb-NO" dirty="0">
                <a:effectLst/>
                <a:latin typeface="Arial Unicode MS" panose="020B0604020202020204" pitchFamily="34" charset="-128"/>
                <a:ea typeface="Arial Unicode MS" panose="020B0604020202020204" pitchFamily="34" charset="-128"/>
              </a:rPr>
              <a:t>F</a:t>
            </a:r>
            <a:r>
              <a:rPr lang="nb-NO" altLang="ja-JP" dirty="0">
                <a:effectLst/>
                <a:latin typeface="Arial Unicode MS" panose="020B0604020202020204" pitchFamily="34" charset="-128"/>
                <a:ea typeface="Arial Unicode MS" panose="020B0604020202020204" pitchFamily="34" charset="-128"/>
              </a:rPr>
              <a:t>ø</a:t>
            </a:r>
            <a:r>
              <a:rPr lang="nb-NO" dirty="0">
                <a:effectLst/>
                <a:latin typeface="Arial Unicode MS" panose="020B0604020202020204" pitchFamily="34" charset="-128"/>
                <a:ea typeface="Arial Unicode MS" panose="020B0604020202020204" pitchFamily="34" charset="-128"/>
              </a:rPr>
              <a:t>lg oss på: www.facebook.com/</a:t>
            </a:r>
            <a:r>
              <a:rPr lang="nb-NO" dirty="0" err="1">
                <a:effectLst/>
                <a:latin typeface="Arial Unicode MS" panose="020B0604020202020204" pitchFamily="34" charset="-128"/>
                <a:ea typeface="Arial Unicode MS" panose="020B0604020202020204" pitchFamily="34" charset="-128"/>
              </a:rPr>
              <a:t>ushtxxxx</a:t>
            </a:r>
            <a:r>
              <a:rPr lang="nb-NO" dirty="0">
                <a:effectLst/>
                <a:latin typeface="Arial Unicode MS" panose="020B0604020202020204" pitchFamily="34" charset="-128"/>
                <a:ea typeface="Arial Unicode MS" panose="020B0604020202020204" pitchFamily="34" charset="-128"/>
              </a:rPr>
              <a:t>.</a:t>
            </a:r>
            <a:br>
              <a:rPr lang="nb-NO" dirty="0">
                <a:effectLst/>
                <a:latin typeface="Arial Unicode MS" panose="020B0604020202020204" pitchFamily="34" charset="-128"/>
                <a:ea typeface="Arial Unicode MS" panose="020B0604020202020204" pitchFamily="34" charset="-128"/>
              </a:rPr>
            </a:br>
            <a:r>
              <a:rPr lang="nb-NO" dirty="0">
                <a:effectLst/>
                <a:latin typeface="Arial Unicode MS" panose="020B0604020202020204" pitchFamily="34" charset="-128"/>
                <a:ea typeface="Arial Unicode MS" panose="020B0604020202020204" pitchFamily="34" charset="-128"/>
              </a:rPr>
              <a:t>Kontakt oss på mail eller </a:t>
            </a:r>
            <a:r>
              <a:rPr lang="nb-NO" dirty="0" err="1">
                <a:effectLst/>
                <a:latin typeface="Arial Unicode MS" panose="020B0604020202020204" pitchFamily="34" charset="-128"/>
                <a:ea typeface="Arial Unicode MS" panose="020B0604020202020204" pitchFamily="34" charset="-128"/>
              </a:rPr>
              <a:t>tlf</a:t>
            </a:r>
            <a:r>
              <a:rPr lang="nb-NO" dirty="0">
                <a:effectLst/>
                <a:latin typeface="Arial Unicode MS" panose="020B0604020202020204" pitchFamily="34" charset="-128"/>
                <a:ea typeface="Arial Unicode MS" panose="020B0604020202020204" pitchFamily="34" charset="-128"/>
              </a:rPr>
              <a:t>: usht@xxxx.kommune.no, 12 34 56 78</a:t>
            </a:r>
            <a:br>
              <a:rPr lang="nb-NO" dirty="0">
                <a:effectLst/>
                <a:latin typeface="Arial Unicode MS" panose="020B0604020202020204" pitchFamily="34" charset="-128"/>
                <a:ea typeface="Arial Unicode MS" panose="020B0604020202020204" pitchFamily="34" charset="-128"/>
              </a:rPr>
            </a:br>
            <a:r>
              <a:rPr lang="nb-NO" dirty="0">
                <a:effectLst/>
                <a:latin typeface="Arial Unicode MS" panose="020B0604020202020204" pitchFamily="34" charset="-128"/>
                <a:ea typeface="Arial Unicode MS" panose="020B0604020202020204" pitchFamily="34" charset="-128"/>
              </a:rPr>
              <a:t>www.xxxx.kommune.no/usht eller www.utviklingssenter.no</a:t>
            </a:r>
          </a:p>
        </p:txBody>
      </p:sp>
      <p:pic>
        <p:nvPicPr>
          <p:cNvPr id="11" name="Bilde 10">
            <a:extLst>
              <a:ext uri="{FF2B5EF4-FFF2-40B4-BE49-F238E27FC236}">
                <a16:creationId xmlns:a16="http://schemas.microsoft.com/office/drawing/2014/main" id="{6AFA2000-963E-4E49-B282-6B5F00C6EA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4144" y="2376929"/>
            <a:ext cx="505969" cy="509017"/>
          </a:xfrm>
          <a:prstGeom prst="rect">
            <a:avLst/>
          </a:prstGeom>
        </p:spPr>
      </p:pic>
      <p:pic>
        <p:nvPicPr>
          <p:cNvPr id="12" name="Bilde 11">
            <a:extLst>
              <a:ext uri="{FF2B5EF4-FFF2-40B4-BE49-F238E27FC236}">
                <a16:creationId xmlns:a16="http://schemas.microsoft.com/office/drawing/2014/main" id="{223A75DF-F52C-43EE-8CD4-74242337B2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1073" y="2376929"/>
            <a:ext cx="509017" cy="509017"/>
          </a:xfrm>
          <a:prstGeom prst="rect">
            <a:avLst/>
          </a:prstGeom>
        </p:spPr>
      </p:pic>
      <p:pic>
        <p:nvPicPr>
          <p:cNvPr id="13" name="Bilde 12">
            <a:extLst>
              <a:ext uri="{FF2B5EF4-FFF2-40B4-BE49-F238E27FC236}">
                <a16:creationId xmlns:a16="http://schemas.microsoft.com/office/drawing/2014/main" id="{9D5AEEF6-8428-4291-A5F3-A23CA88065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31050" y="2379977"/>
            <a:ext cx="505969" cy="509017"/>
          </a:xfrm>
          <a:prstGeom prst="rect">
            <a:avLst/>
          </a:prstGeom>
        </p:spPr>
      </p:pic>
      <p:pic>
        <p:nvPicPr>
          <p:cNvPr id="14" name="Bilde 13">
            <a:extLst>
              <a:ext uri="{FF2B5EF4-FFF2-40B4-BE49-F238E27FC236}">
                <a16:creationId xmlns:a16="http://schemas.microsoft.com/office/drawing/2014/main" id="{D1F1B75A-018E-4E21-A919-8D9734BAC48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97979" y="2376929"/>
            <a:ext cx="505969" cy="509017"/>
          </a:xfrm>
          <a:prstGeom prst="rect">
            <a:avLst/>
          </a:prstGeom>
        </p:spPr>
      </p:pic>
    </p:spTree>
    <p:extLst>
      <p:ext uri="{BB962C8B-B14F-4D97-AF65-F5344CB8AC3E}">
        <p14:creationId xmlns:p14="http://schemas.microsoft.com/office/powerpoint/2010/main" val="3806518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kside med grått felt">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FAFD28C3-2DD1-4330-B329-F0BCF2960062}"/>
              </a:ext>
            </a:extLst>
          </p:cNvPr>
          <p:cNvSpPr/>
          <p:nvPr userDrawn="1"/>
        </p:nvSpPr>
        <p:spPr>
          <a:xfrm>
            <a:off x="2128603" y="2653259"/>
            <a:ext cx="7934794" cy="145404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3237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kside med web">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0735C2-5F5E-4F4C-9EFD-1D28C9280853}"/>
              </a:ext>
            </a:extLst>
          </p:cNvPr>
          <p:cNvSpPr>
            <a:spLocks noGrp="1"/>
          </p:cNvSpPr>
          <p:nvPr>
            <p:ph type="title"/>
          </p:nvPr>
        </p:nvSpPr>
        <p:spPr/>
        <p:txBody>
          <a:bodyPr/>
          <a:lstStyle/>
          <a:p>
            <a:r>
              <a:rPr lang="nb-NO" dirty="0"/>
              <a:t>Klikk for å redigere tittelstil</a:t>
            </a:r>
          </a:p>
        </p:txBody>
      </p:sp>
      <p:pic>
        <p:nvPicPr>
          <p:cNvPr id="4" name="Grafikk 3">
            <a:extLst>
              <a:ext uri="{FF2B5EF4-FFF2-40B4-BE49-F238E27FC236}">
                <a16:creationId xmlns:a16="http://schemas.microsoft.com/office/drawing/2014/main" id="{7CC324D9-DD2F-4F28-AE26-2BC92C5FE9E9}"/>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7325" y="3228975"/>
            <a:ext cx="1657350" cy="400050"/>
          </a:xfrm>
          <a:prstGeom prst="rect">
            <a:avLst/>
          </a:prstGeom>
        </p:spPr>
      </p:pic>
      <p:pic>
        <p:nvPicPr>
          <p:cNvPr id="6" name="Grafikk 5">
            <a:extLst>
              <a:ext uri="{FF2B5EF4-FFF2-40B4-BE49-F238E27FC236}">
                <a16:creationId xmlns:a16="http://schemas.microsoft.com/office/drawing/2014/main" id="{8CBFEC84-4C8C-4314-843E-49663864392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7325" y="3228975"/>
            <a:ext cx="1657350" cy="400050"/>
          </a:xfrm>
          <a:prstGeom prst="rect">
            <a:avLst/>
          </a:prstGeom>
        </p:spPr>
      </p:pic>
      <p:pic>
        <p:nvPicPr>
          <p:cNvPr id="14" name="Grafikk 13">
            <a:extLst>
              <a:ext uri="{FF2B5EF4-FFF2-40B4-BE49-F238E27FC236}">
                <a16:creationId xmlns:a16="http://schemas.microsoft.com/office/drawing/2014/main" id="{0D81A0A4-A6E3-4D4B-AD58-360336E4EC8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7325" y="3228975"/>
            <a:ext cx="1657350" cy="400050"/>
          </a:xfrm>
          <a:prstGeom prst="rect">
            <a:avLst/>
          </a:prstGeom>
        </p:spPr>
      </p:pic>
      <p:pic>
        <p:nvPicPr>
          <p:cNvPr id="16" name="Grafikk 15">
            <a:extLst>
              <a:ext uri="{FF2B5EF4-FFF2-40B4-BE49-F238E27FC236}">
                <a16:creationId xmlns:a16="http://schemas.microsoft.com/office/drawing/2014/main" id="{BC143602-F15F-4018-A316-20C831BB401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7325" y="1400175"/>
            <a:ext cx="1657350" cy="400050"/>
          </a:xfrm>
          <a:prstGeom prst="rect">
            <a:avLst/>
          </a:prstGeom>
        </p:spPr>
      </p:pic>
    </p:spTree>
    <p:extLst>
      <p:ext uri="{BB962C8B-B14F-4D97-AF65-F5344CB8AC3E}">
        <p14:creationId xmlns:p14="http://schemas.microsoft.com/office/powerpoint/2010/main" val="8362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9E011AA-64C1-4C36-A3CC-2BA9B11FAA6B}"/>
              </a:ext>
            </a:extLst>
          </p:cNvPr>
          <p:cNvSpPr>
            <a:spLocks noGrp="1"/>
          </p:cNvSpPr>
          <p:nvPr>
            <p:ph type="title"/>
          </p:nvPr>
        </p:nvSpPr>
        <p:spPr>
          <a:xfrm>
            <a:off x="994668" y="232091"/>
            <a:ext cx="10192512" cy="646749"/>
          </a:xfrm>
          <a:prstGeom prst="rect">
            <a:avLst/>
          </a:prstGeom>
        </p:spPr>
        <p:txBody>
          <a:bodyPr vert="horz" lIns="91440" tIns="45720" rIns="91440" bIns="45720" rtlCol="0" anchor="ctr">
            <a:noAutofit/>
          </a:bodyPr>
          <a:lstStyle/>
          <a:p>
            <a:r>
              <a:rPr lang="nb-NO" dirty="0"/>
              <a:t>OVERSKRIFT 44 </a:t>
            </a:r>
            <a:r>
              <a:rPr lang="nb-NO" dirty="0" err="1"/>
              <a:t>pt</a:t>
            </a:r>
            <a:r>
              <a:rPr lang="nb-NO" dirty="0"/>
              <a:t> Arial</a:t>
            </a:r>
          </a:p>
        </p:txBody>
      </p:sp>
      <p:sp>
        <p:nvSpPr>
          <p:cNvPr id="3" name="Plassholder for tekst 2">
            <a:extLst>
              <a:ext uri="{FF2B5EF4-FFF2-40B4-BE49-F238E27FC236}">
                <a16:creationId xmlns:a16="http://schemas.microsoft.com/office/drawing/2014/main" id="{625DBE2C-A110-4BBF-AD9E-E670AFD9DE43}"/>
              </a:ext>
            </a:extLst>
          </p:cNvPr>
          <p:cNvSpPr>
            <a:spLocks noGrp="1"/>
          </p:cNvSpPr>
          <p:nvPr>
            <p:ph type="body" idx="1"/>
          </p:nvPr>
        </p:nvSpPr>
        <p:spPr>
          <a:xfrm>
            <a:off x="994668" y="1285461"/>
            <a:ext cx="10192512" cy="4891502"/>
          </a:xfrm>
          <a:prstGeom prst="rect">
            <a:avLst/>
          </a:prstGeom>
        </p:spPr>
        <p:txBody>
          <a:bodyPr vert="horz" lIns="91440" tIns="45720" rIns="91440" bIns="45720" rtlCol="0">
            <a:normAutofit/>
          </a:bodyPr>
          <a:lstStyle/>
          <a:p>
            <a:pPr lvl="0"/>
            <a:r>
              <a:rPr lang="nb-NO" dirty="0"/>
              <a:t>Brødtekst 32 </a:t>
            </a:r>
            <a:r>
              <a:rPr lang="nb-NO" dirty="0" err="1"/>
              <a:t>pt</a:t>
            </a:r>
            <a:r>
              <a:rPr lang="nb-NO" dirty="0"/>
              <a:t> Arial</a:t>
            </a:r>
          </a:p>
          <a:p>
            <a:pPr lvl="1"/>
            <a:r>
              <a:rPr lang="nb-NO" dirty="0"/>
              <a:t>Underoverskrift 28 </a:t>
            </a:r>
            <a:r>
              <a:rPr lang="nb-NO" dirty="0" err="1"/>
              <a:t>pt</a:t>
            </a:r>
            <a:r>
              <a:rPr lang="nb-NO" dirty="0"/>
              <a:t> Arial</a:t>
            </a:r>
          </a:p>
          <a:p>
            <a:pPr lvl="2"/>
            <a:r>
              <a:rPr lang="nb-NO" dirty="0"/>
              <a:t>Andre nivå</a:t>
            </a:r>
          </a:p>
          <a:p>
            <a:pPr lvl="3"/>
            <a:r>
              <a:rPr lang="nb-NO" dirty="0"/>
              <a:t>Tredje nivå</a:t>
            </a:r>
          </a:p>
          <a:p>
            <a:pPr lvl="4"/>
            <a:r>
              <a:rPr lang="nb-NO" dirty="0"/>
              <a:t>Fjerde nivå</a:t>
            </a:r>
          </a:p>
          <a:p>
            <a:pPr lvl="5"/>
            <a:r>
              <a:rPr lang="nb-NO" dirty="0"/>
              <a:t>Femte nivå</a:t>
            </a:r>
          </a:p>
        </p:txBody>
      </p:sp>
    </p:spTree>
    <p:extLst>
      <p:ext uri="{BB962C8B-B14F-4D97-AF65-F5344CB8AC3E}">
        <p14:creationId xmlns:p14="http://schemas.microsoft.com/office/powerpoint/2010/main" val="145714794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2" r:id="rId4"/>
    <p:sldLayoutId id="2147483654" r:id="rId5"/>
    <p:sldLayoutId id="2147483655" r:id="rId6"/>
  </p:sldLayoutIdLst>
  <p:txStyles>
    <p:titleStyle>
      <a:lvl1pPr marL="72000"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0" indent="0" algn="l" defTabSz="914400" rtl="0" eaLnBrk="1" latinLnBrk="0" hangingPunct="1">
        <a:lnSpc>
          <a:spcPct val="100000"/>
        </a:lnSpc>
        <a:spcBef>
          <a:spcPts val="500"/>
        </a:spcBef>
        <a:buSzPct val="100000"/>
        <a:buFont typeface="Arial" panose="020B0604020202020204" pitchFamily="34" charset="0"/>
        <a:buNone/>
        <a:defRPr sz="2800" kern="0" baseline="0">
          <a:solidFill>
            <a:schemeClr val="tx1"/>
          </a:solidFill>
          <a:latin typeface="+mj-lt"/>
          <a:ea typeface="+mn-ea"/>
          <a:cs typeface="+mn-cs"/>
        </a:defRPr>
      </a:lvl2pPr>
      <a:lvl3pPr marL="457200" indent="-457200" algn="l" defTabSz="914400" rtl="0" eaLnBrk="1" latinLnBrk="0" hangingPunct="1">
        <a:lnSpc>
          <a:spcPct val="90000"/>
        </a:lnSpc>
        <a:spcBef>
          <a:spcPts val="500"/>
        </a:spcBef>
        <a:buFontTx/>
        <a:buBlip>
          <a:blip r:embed="rId8"/>
        </a:buBlip>
        <a:defRPr sz="3200" kern="1200">
          <a:solidFill>
            <a:schemeClr val="tx1"/>
          </a:solidFill>
          <a:latin typeface="+mn-lt"/>
          <a:ea typeface="+mn-ea"/>
          <a:cs typeface="+mn-cs"/>
        </a:defRPr>
      </a:lvl3pPr>
      <a:lvl4pPr marL="457200" indent="-457200" algn="l" defTabSz="914400" rtl="0" eaLnBrk="1" latinLnBrk="0" hangingPunct="1">
        <a:lnSpc>
          <a:spcPct val="90000"/>
        </a:lnSpc>
        <a:spcBef>
          <a:spcPts val="500"/>
        </a:spcBef>
        <a:buClr>
          <a:schemeClr val="accent2"/>
        </a:buClr>
        <a:buSzPct val="100000"/>
        <a:buFontTx/>
        <a:buBlip>
          <a:blip r:embed="rId9"/>
        </a:buBlip>
        <a:defRPr sz="3200" kern="1200">
          <a:solidFill>
            <a:schemeClr val="tx1"/>
          </a:solidFill>
          <a:latin typeface="+mn-lt"/>
          <a:ea typeface="+mn-ea"/>
          <a:cs typeface="+mn-cs"/>
        </a:defRPr>
      </a:lvl4pPr>
      <a:lvl5pPr marL="457200" indent="-457200" algn="l" defTabSz="914400" rtl="0" eaLnBrk="1" latinLnBrk="0" hangingPunct="1">
        <a:lnSpc>
          <a:spcPct val="90000"/>
        </a:lnSpc>
        <a:spcBef>
          <a:spcPts val="500"/>
        </a:spcBef>
        <a:buClr>
          <a:schemeClr val="accent2"/>
        </a:buClr>
        <a:buFont typeface="Arial" panose="020B0604020202020204" pitchFamily="34" charset="0"/>
        <a:buChar char="•"/>
        <a:defRPr sz="3200" kern="1200">
          <a:solidFill>
            <a:schemeClr val="tx1"/>
          </a:solidFill>
          <a:latin typeface="+mn-lt"/>
          <a:ea typeface="+mn-ea"/>
          <a:cs typeface="+mn-cs"/>
        </a:defRPr>
      </a:lvl5pPr>
      <a:lvl6pPr marL="514350" indent="-514350" algn="l" defTabSz="914400" rtl="0" eaLnBrk="1" latinLnBrk="0" hangingPunct="1">
        <a:lnSpc>
          <a:spcPct val="90000"/>
        </a:lnSpc>
        <a:spcBef>
          <a:spcPts val="500"/>
        </a:spcBef>
        <a:buClr>
          <a:schemeClr val="accent2"/>
        </a:buClr>
        <a:buFont typeface="+mj-lt"/>
        <a:buAutoNum type="arabicPeriod"/>
        <a:defRPr sz="3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951FB64-E40B-458D-AB95-A746432AE26B}"/>
              </a:ext>
            </a:extLst>
          </p:cNvPr>
          <p:cNvSpPr>
            <a:spLocks noGrp="1"/>
          </p:cNvSpPr>
          <p:nvPr>
            <p:ph type="title"/>
          </p:nvPr>
        </p:nvSpPr>
        <p:spPr>
          <a:xfrm>
            <a:off x="838200" y="2643630"/>
            <a:ext cx="10515600" cy="1325563"/>
          </a:xfrm>
          <a:prstGeom prst="rect">
            <a:avLst/>
          </a:prstGeom>
        </p:spPr>
        <p:txBody>
          <a:bodyPr vert="horz" lIns="91440" tIns="45720" rIns="91440" bIns="45720" rtlCol="0" anchor="ctr">
            <a:normAutofit/>
          </a:bodyPr>
          <a:lstStyle/>
          <a:p>
            <a:r>
              <a:rPr lang="nb-NO" dirty="0"/>
              <a:t>www.utviklingssenter.no</a:t>
            </a:r>
          </a:p>
        </p:txBody>
      </p:sp>
    </p:spTree>
    <p:extLst>
      <p:ext uri="{BB962C8B-B14F-4D97-AF65-F5344CB8AC3E}">
        <p14:creationId xmlns:p14="http://schemas.microsoft.com/office/powerpoint/2010/main" val="858576389"/>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B9E994C-7315-4A1D-8F8D-299938E58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4F8B3E9-1F19-443C-8A3D-C272D15E9F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DD70667-44B7-4D8C-9621-2BB9830C11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91A0A-3765-4A07-9C2D-2EF029BD97B4}" type="datetimeFigureOut">
              <a:rPr lang="nb-NO" smtClean="0"/>
              <a:t>05.12.2023</a:t>
            </a:fld>
            <a:endParaRPr lang="nb-NO"/>
          </a:p>
        </p:txBody>
      </p:sp>
      <p:sp>
        <p:nvSpPr>
          <p:cNvPr id="5" name="Plassholder for bunntekst 4">
            <a:extLst>
              <a:ext uri="{FF2B5EF4-FFF2-40B4-BE49-F238E27FC236}">
                <a16:creationId xmlns:a16="http://schemas.microsoft.com/office/drawing/2014/main" id="{7B2AD1A8-483D-4CA4-8DB2-6E52CADB7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A0A90C3-4D39-469B-BA55-F9E0A6236B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9238E-3B04-4D95-B5BD-F64889DE84EC}" type="slidenum">
              <a:rPr lang="nb-NO" smtClean="0"/>
              <a:t>‹#›</a:t>
            </a:fld>
            <a:endParaRPr lang="nb-NO"/>
          </a:p>
        </p:txBody>
      </p:sp>
    </p:spTree>
    <p:extLst>
      <p:ext uri="{BB962C8B-B14F-4D97-AF65-F5344CB8AC3E}">
        <p14:creationId xmlns:p14="http://schemas.microsoft.com/office/powerpoint/2010/main" val="3001486299"/>
      </p:ext>
    </p:extLst>
  </p:cSld>
  <p:clrMap bg1="lt1" tx1="dk1" bg2="lt2" tx2="dk2" accent1="accent1" accent2="accent2" accent3="accent3" accent4="accent4" accent5="accent5" accent6="accent6" hlink="hlink" folHlink="folHlink"/>
  <p:sldLayoutIdLst>
    <p:sldLayoutId id="2147483678" r:id="rId1"/>
    <p:sldLayoutId id="2147483673" r:id="rId2"/>
    <p:sldLayoutId id="2147483666" r:id="rId3"/>
    <p:sldLayoutId id="2147483674" r:id="rId4"/>
    <p:sldLayoutId id="2147483675" r:id="rId5"/>
    <p:sldLayoutId id="2147483676" r:id="rId6"/>
    <p:sldLayoutId id="2147483667" r:id="rId7"/>
    <p:sldLayoutId id="214748367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inn.no/studier/vare-studier/digital-oppleringspakke/"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heidi.arnesen@inn.no" TargetMode="External"/><Relationship Id="rId2" Type="http://schemas.openxmlformats.org/officeDocument/2006/relationships/hyperlink" Target="https://www.inn.no/studier/vare-studier/digital-oppleringspakke/" TargetMode="External"/><Relationship Id="rId1" Type="http://schemas.openxmlformats.org/officeDocument/2006/relationships/slideLayout" Target="../slideLayouts/slideLayout3.xml"/><Relationship Id="rId4" Type="http://schemas.openxmlformats.org/officeDocument/2006/relationships/hyperlink" Target="https://linkprotect.cudasvc.com/url?a=https%3a%2f%2fwww.helsedirektoratet.no%2ftema%2fpalliasjon%2fopplaeringsressurser-lindrende-behandling&amp;c=E,1,zUvwXNiAnFerPL0X_wnvyzbASOHAmi5unO-NKWtilXhNG4g67j42wlmrhMoERYwu_SgrrbeHeIGSaGuSPOqiIrmBao-4_bs_Fags2T1t&amp;typo=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tone.kruger@vestvagoy.kommune.no" TargetMode="External"/><Relationship Id="rId2" Type="http://schemas.openxmlformats.org/officeDocument/2006/relationships/hyperlink" Target="mailto:lone.skjerpeng@vestvagoy.kommune.no"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511976-B85C-4803-9063-BE6C7EFCDA7C}"/>
              </a:ext>
            </a:extLst>
          </p:cNvPr>
          <p:cNvSpPr>
            <a:spLocks noGrp="1"/>
          </p:cNvSpPr>
          <p:nvPr>
            <p:ph type="ctrTitle"/>
          </p:nvPr>
        </p:nvSpPr>
        <p:spPr>
          <a:xfrm>
            <a:off x="1734850" y="2198069"/>
            <a:ext cx="6851010" cy="2427370"/>
          </a:xfrm>
        </p:spPr>
        <p:txBody>
          <a:bodyPr>
            <a:normAutofit/>
          </a:bodyPr>
          <a:lstStyle/>
          <a:p>
            <a:r>
              <a:rPr lang="nb-NO" dirty="0"/>
              <a:t>Informasjonsmøte </a:t>
            </a:r>
            <a:br>
              <a:rPr lang="nb-NO" dirty="0"/>
            </a:br>
            <a:r>
              <a:rPr lang="nb-NO" dirty="0"/>
              <a:t>Digital opplæringspakke Lindrende Behandling og omsorg ved livets slutt</a:t>
            </a:r>
          </a:p>
        </p:txBody>
      </p:sp>
      <p:pic>
        <p:nvPicPr>
          <p:cNvPr id="5" name="Plassholder for bilde 4" descr="Et bilde som inneholder tekst&#10;&#10;Automatisk generert beskrivelse">
            <a:extLst>
              <a:ext uri="{FF2B5EF4-FFF2-40B4-BE49-F238E27FC236}">
                <a16:creationId xmlns:a16="http://schemas.microsoft.com/office/drawing/2014/main" id="{F81E7700-702C-4975-8C9A-4A5FAE90AE14}"/>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l="3777" r="3777"/>
          <a:stretch>
            <a:fillRect/>
          </a:stretch>
        </p:blipFill>
        <p:spPr/>
      </p:pic>
      <p:pic>
        <p:nvPicPr>
          <p:cNvPr id="4" name="Bilde 3" descr="Et bilde som inneholder tekst&#10;&#10;Automatisk generert beskrivelse">
            <a:extLst>
              <a:ext uri="{FF2B5EF4-FFF2-40B4-BE49-F238E27FC236}">
                <a16:creationId xmlns:a16="http://schemas.microsoft.com/office/drawing/2014/main" id="{9F3FB5A3-1C5E-19AD-99DE-B8FD70798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013" y="490016"/>
            <a:ext cx="3202538" cy="1265802"/>
          </a:xfrm>
          <a:prstGeom prst="rect">
            <a:avLst/>
          </a:prstGeom>
        </p:spPr>
      </p:pic>
    </p:spTree>
    <p:extLst>
      <p:ext uri="{BB962C8B-B14F-4D97-AF65-F5344CB8AC3E}">
        <p14:creationId xmlns:p14="http://schemas.microsoft.com/office/powerpoint/2010/main" val="268880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Mentor: hva forventes?</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r>
              <a:rPr lang="nb-NO" dirty="0"/>
              <a:t>Gjennomføre mentoropplæring digitalt på opplæringsportalen CANVAS (må ha lisens), forplikter seg med det til gjennomføring av minst en gruppe</a:t>
            </a:r>
          </a:p>
          <a:p>
            <a:pPr marL="457200" indent="-457200">
              <a:buFont typeface="Arial" panose="020B0604020202020204" pitchFamily="34" charset="0"/>
              <a:buChar char="•"/>
            </a:pPr>
            <a:r>
              <a:rPr lang="nb-NO" sz="2800" dirty="0"/>
              <a:t>gå gjennom emnene i opplæringspakken</a:t>
            </a:r>
          </a:p>
          <a:p>
            <a:pPr marL="457200" indent="-457200">
              <a:buFont typeface="Arial" panose="020B0604020202020204" pitchFamily="34" charset="0"/>
              <a:buChar char="•"/>
            </a:pPr>
            <a:r>
              <a:rPr lang="nb-NO" sz="2800" dirty="0"/>
              <a:t>bidra til rekruttering av deltakere i samarbeid med </a:t>
            </a:r>
            <a:r>
              <a:rPr lang="nb-NO" sz="2800" dirty="0" err="1"/>
              <a:t>ledereplanlegge</a:t>
            </a:r>
            <a:r>
              <a:rPr lang="nb-NO" sz="2800" dirty="0"/>
              <a:t> </a:t>
            </a:r>
          </a:p>
          <a:p>
            <a:pPr marL="457200" indent="-457200">
              <a:buFont typeface="Arial" panose="020B0604020202020204" pitchFamily="34" charset="0"/>
              <a:buChar char="•"/>
            </a:pPr>
            <a:r>
              <a:rPr lang="nb-NO" sz="2800" dirty="0"/>
              <a:t>gjennomføre oppstartsmøte samt gruppemøter etter hvert emne (4 emner)</a:t>
            </a:r>
          </a:p>
          <a:p>
            <a:pPr marL="457200" indent="-457200">
              <a:buFont typeface="Arial" panose="020B0604020202020204" pitchFamily="34" charset="0"/>
              <a:buChar char="•"/>
            </a:pPr>
            <a:r>
              <a:rPr lang="nb-NO" sz="2800" dirty="0"/>
              <a:t>være tilgjengelig for spørsmål fra deltakerne mellom gruppemøtene</a:t>
            </a:r>
          </a:p>
          <a:p>
            <a:pPr marL="457200" indent="-457200">
              <a:buFont typeface="Arial" panose="020B0604020202020204" pitchFamily="34" charset="0"/>
              <a:buChar char="•"/>
            </a:pPr>
            <a:endParaRPr lang="nb-NO" dirty="0"/>
          </a:p>
          <a:p>
            <a:pPr marL="0" lvl="3" indent="0">
              <a:buNone/>
            </a:pPr>
            <a:endParaRPr lang="nb-NO" dirty="0"/>
          </a:p>
          <a:p>
            <a:pPr marL="0" lvl="5" indent="0">
              <a:buNone/>
            </a:pPr>
            <a:endParaRPr lang="nb-NO" dirty="0"/>
          </a:p>
        </p:txBody>
      </p:sp>
    </p:spTree>
    <p:extLst>
      <p:ext uri="{BB962C8B-B14F-4D97-AF65-F5344CB8AC3E}">
        <p14:creationId xmlns:p14="http://schemas.microsoft.com/office/powerpoint/2010/main" val="204006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Deltakerne: hvem?</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pPr marL="457200" indent="-457200">
              <a:buFont typeface="Arial" panose="020B0604020202020204" pitchFamily="34" charset="0"/>
              <a:buChar char="•"/>
            </a:pPr>
            <a:r>
              <a:rPr lang="nb-NO" sz="2800" dirty="0"/>
              <a:t>innenfor definert målgruppe</a:t>
            </a:r>
          </a:p>
          <a:p>
            <a:pPr marL="457200" indent="-457200">
              <a:buFont typeface="Arial" panose="020B0604020202020204" pitchFamily="34" charset="0"/>
              <a:buChar char="•"/>
            </a:pPr>
            <a:r>
              <a:rPr lang="nb-NO" sz="2800" dirty="0"/>
              <a:t>har et ønske om mer kunnskap på fagområdet</a:t>
            </a:r>
          </a:p>
          <a:p>
            <a:pPr marL="457200" indent="-457200">
              <a:buFont typeface="Arial" panose="020B0604020202020204" pitchFamily="34" charset="0"/>
              <a:buChar char="•"/>
            </a:pPr>
            <a:r>
              <a:rPr lang="nb-NO" sz="2800" dirty="0"/>
              <a:t>er klar for å gjennomføre opplæring i Canvas, og etterspør veiledning hvis behov</a:t>
            </a:r>
          </a:p>
          <a:p>
            <a:pPr marL="457200" indent="-457200">
              <a:buFont typeface="Arial" panose="020B0604020202020204" pitchFamily="34" charset="0"/>
              <a:buChar char="•"/>
            </a:pPr>
            <a:r>
              <a:rPr lang="nb-NO" sz="2800" dirty="0"/>
              <a:t>gjennomfører emnet og møter forberedt til grupperefleksjon. Egenstudiene gjøres av deltaker på egen fritid </a:t>
            </a:r>
          </a:p>
          <a:p>
            <a:pPr marL="457200" indent="-457200">
              <a:buFont typeface="Arial" panose="020B0604020202020204" pitchFamily="34" charset="0"/>
              <a:buChar char="•"/>
            </a:pPr>
            <a:r>
              <a:rPr lang="nb-NO" sz="2800" dirty="0"/>
              <a:t>møter til avtalt tid og sted</a:t>
            </a:r>
          </a:p>
          <a:p>
            <a:pPr marL="457200" indent="-457200">
              <a:buFont typeface="Arial" panose="020B0604020202020204" pitchFamily="34" charset="0"/>
              <a:buChar char="•"/>
            </a:pPr>
            <a:endParaRPr lang="nb-NO" dirty="0"/>
          </a:p>
          <a:p>
            <a:pPr marL="0" lvl="3" indent="0">
              <a:buNone/>
            </a:pPr>
            <a:endParaRPr lang="nb-NO" dirty="0"/>
          </a:p>
          <a:p>
            <a:pPr marL="0" lvl="5" indent="0">
              <a:buNone/>
            </a:pPr>
            <a:endParaRPr lang="nb-NO" dirty="0"/>
          </a:p>
        </p:txBody>
      </p:sp>
    </p:spTree>
    <p:extLst>
      <p:ext uri="{BB962C8B-B14F-4D97-AF65-F5344CB8AC3E}">
        <p14:creationId xmlns:p14="http://schemas.microsoft.com/office/powerpoint/2010/main" val="24272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Gruppeinndeling - tips</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r>
              <a:rPr lang="nb-NO" dirty="0"/>
              <a:t>4-6 deltakere i hver gruppe, ikke færre eller flere</a:t>
            </a:r>
          </a:p>
          <a:p>
            <a:r>
              <a:rPr lang="nb-NO" dirty="0"/>
              <a:t>Gruppen må bestå av minimum halvparten fagutdannede</a:t>
            </a:r>
          </a:p>
          <a:p>
            <a:endParaRPr lang="nb-NO" dirty="0"/>
          </a:p>
          <a:p>
            <a:r>
              <a:rPr lang="nb-NO" dirty="0"/>
              <a:t>Økt læringsutbytte ved å blande deltakere fra to eller flere arbeidssteder, hvis det er praktisk gjennomførbart. Bør være to fra samme arbeidsted.</a:t>
            </a:r>
          </a:p>
          <a:p>
            <a:pPr marL="457200" indent="-457200">
              <a:buFont typeface="Arial" panose="020B0604020202020204" pitchFamily="34" charset="0"/>
              <a:buChar char="•"/>
            </a:pPr>
            <a:endParaRPr lang="nb-NO" dirty="0"/>
          </a:p>
          <a:p>
            <a:pPr marL="0" lvl="3" indent="0">
              <a:buNone/>
            </a:pPr>
            <a:endParaRPr lang="nb-NO" dirty="0"/>
          </a:p>
          <a:p>
            <a:pPr marL="0" lvl="5" indent="0">
              <a:buNone/>
            </a:pPr>
            <a:endParaRPr lang="nb-NO" dirty="0"/>
          </a:p>
        </p:txBody>
      </p:sp>
    </p:spTree>
    <p:extLst>
      <p:ext uri="{BB962C8B-B14F-4D97-AF65-F5344CB8AC3E}">
        <p14:creationId xmlns:p14="http://schemas.microsoft.com/office/powerpoint/2010/main" val="124218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Kommunenes (lederne) ansvar:</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pPr marL="457200" indent="-457200">
              <a:buFont typeface="Arial" panose="020B0604020202020204" pitchFamily="34" charset="0"/>
              <a:buChar char="•"/>
            </a:pPr>
            <a:r>
              <a:rPr lang="nb-NO" sz="2800" dirty="0"/>
              <a:t>Dele informasjon om tilbudet</a:t>
            </a:r>
          </a:p>
          <a:p>
            <a:pPr marL="457200" indent="-457200">
              <a:buFont typeface="Arial" panose="020B0604020202020204" pitchFamily="34" charset="0"/>
              <a:buChar char="•"/>
            </a:pPr>
            <a:r>
              <a:rPr lang="nb-NO" sz="2800" dirty="0"/>
              <a:t>Rekruttere mentorer</a:t>
            </a:r>
          </a:p>
          <a:p>
            <a:pPr marL="457200" indent="-457200">
              <a:buFont typeface="Arial" panose="020B0604020202020204" pitchFamily="34" charset="0"/>
              <a:buChar char="•"/>
            </a:pPr>
            <a:r>
              <a:rPr lang="nb-NO" sz="2800" dirty="0"/>
              <a:t>Utarbeide en plan for opplæring av ansatte</a:t>
            </a:r>
          </a:p>
          <a:p>
            <a:pPr marL="457200" indent="-457200">
              <a:buFont typeface="Arial" panose="020B0604020202020204" pitchFamily="34" charset="0"/>
              <a:buChar char="•"/>
            </a:pPr>
            <a:r>
              <a:rPr lang="nb-NO" sz="2800" dirty="0"/>
              <a:t>Informere/motivere til deltakelse </a:t>
            </a:r>
          </a:p>
          <a:p>
            <a:pPr marL="457200" indent="-457200">
              <a:buFont typeface="Arial" panose="020B0604020202020204" pitchFamily="34" charset="0"/>
              <a:buChar char="•"/>
            </a:pPr>
            <a:r>
              <a:rPr lang="nb-NO" sz="2800" dirty="0"/>
              <a:t>Etablere grupper</a:t>
            </a:r>
          </a:p>
          <a:p>
            <a:pPr marL="457200" indent="-457200">
              <a:buFont typeface="Arial" panose="020B0604020202020204" pitchFamily="34" charset="0"/>
              <a:buChar char="•"/>
            </a:pPr>
            <a:r>
              <a:rPr lang="nb-NO" sz="2800" dirty="0"/>
              <a:t>Lønne mentorer for opplæring (digital mentoropplæring), forberedelser og gjennomføring av gruppesamlingene. </a:t>
            </a:r>
          </a:p>
          <a:p>
            <a:pPr marL="914400" lvl="2">
              <a:buFont typeface="Arial" panose="020B0604020202020204" pitchFamily="34" charset="0"/>
              <a:buChar char="•"/>
            </a:pPr>
            <a:r>
              <a:rPr lang="nb-NO" sz="2400" dirty="0"/>
              <a:t>Om dette ikke kan utføres innenfor mentors arbeidstid, gi kompensasjon som er i samsvar med det kommunen gir for liknende kompetansetiltak</a:t>
            </a:r>
          </a:p>
          <a:p>
            <a:pPr marL="457200" indent="-457200">
              <a:buFont typeface="Arial" panose="020B0604020202020204" pitchFamily="34" charset="0"/>
              <a:buChar char="•"/>
            </a:pPr>
            <a:endParaRPr lang="nb-NO" dirty="0"/>
          </a:p>
          <a:p>
            <a:pPr marL="0" lvl="3" indent="0">
              <a:buNone/>
            </a:pPr>
            <a:endParaRPr lang="nb-NO" dirty="0"/>
          </a:p>
          <a:p>
            <a:pPr marL="0" lvl="5" indent="0">
              <a:buNone/>
            </a:pPr>
            <a:endParaRPr lang="nb-NO" dirty="0"/>
          </a:p>
        </p:txBody>
      </p:sp>
    </p:spTree>
    <p:extLst>
      <p:ext uri="{BB962C8B-B14F-4D97-AF65-F5344CB8AC3E}">
        <p14:creationId xmlns:p14="http://schemas.microsoft.com/office/powerpoint/2010/main" val="250489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Kommunenes (lederne) ansvar</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pPr marL="457200" indent="-457200">
              <a:buFont typeface="Arial" panose="020B0604020202020204" pitchFamily="34" charset="0"/>
              <a:buChar char="•"/>
            </a:pPr>
            <a:r>
              <a:rPr lang="nb-NO" dirty="0"/>
              <a:t>Legge til rette for at gruppesamlingene kan gjennomføres i arbeidstiden</a:t>
            </a:r>
          </a:p>
          <a:p>
            <a:pPr marL="457200" indent="-457200">
              <a:buFont typeface="Arial" panose="020B0604020202020204" pitchFamily="34" charset="0"/>
              <a:buChar char="•"/>
            </a:pPr>
            <a:r>
              <a:rPr lang="nb-NO" dirty="0"/>
              <a:t>Betale lisens for mentor og deltakere, kr 350,- pr </a:t>
            </a:r>
            <a:r>
              <a:rPr lang="nb-NO" dirty="0" err="1"/>
              <a:t>stk</a:t>
            </a:r>
            <a:r>
              <a:rPr lang="nb-NO" dirty="0"/>
              <a:t> + </a:t>
            </a:r>
            <a:r>
              <a:rPr lang="nb-NO" dirty="0" err="1"/>
              <a:t>mva</a:t>
            </a:r>
            <a:r>
              <a:rPr lang="nb-NO" dirty="0"/>
              <a:t> (tilsvarer </a:t>
            </a:r>
            <a:r>
              <a:rPr lang="nb-NO" dirty="0" err="1"/>
              <a:t>ca</a:t>
            </a:r>
            <a:r>
              <a:rPr lang="nb-NO" dirty="0"/>
              <a:t> 440,-)</a:t>
            </a:r>
          </a:p>
          <a:p>
            <a:pPr marL="457200" indent="-457200">
              <a:buFont typeface="Arial" panose="020B0604020202020204" pitchFamily="34" charset="0"/>
              <a:buChar char="•"/>
            </a:pPr>
            <a:endParaRPr lang="nb-NO" dirty="0"/>
          </a:p>
          <a:p>
            <a:r>
              <a:rPr lang="nb-NO" dirty="0"/>
              <a:t>ved påmelding senest 14. desember 2023, vil USHT betale lisensene: gjennomføringsperiode blir første halvår 2024</a:t>
            </a:r>
          </a:p>
          <a:p>
            <a:r>
              <a:rPr lang="nb-NO" dirty="0">
                <a:hlinkClick r:id="rId2"/>
              </a:rPr>
              <a:t>Lenke til påmelding her </a:t>
            </a:r>
            <a:endParaRPr lang="nb-NO" dirty="0"/>
          </a:p>
          <a:p>
            <a:pPr marL="457200" indent="-457200">
              <a:buFont typeface="Arial" panose="020B0604020202020204" pitchFamily="34" charset="0"/>
              <a:buChar char="•"/>
            </a:pPr>
            <a:endParaRPr lang="nb-NO" dirty="0"/>
          </a:p>
          <a:p>
            <a:pPr marL="0" lvl="3" indent="0">
              <a:buNone/>
            </a:pPr>
            <a:endParaRPr lang="nb-NO" dirty="0"/>
          </a:p>
          <a:p>
            <a:pPr marL="0" lvl="5" indent="0">
              <a:buNone/>
            </a:pPr>
            <a:endParaRPr lang="nb-NO" dirty="0"/>
          </a:p>
        </p:txBody>
      </p:sp>
    </p:spTree>
    <p:extLst>
      <p:ext uri="{BB962C8B-B14F-4D97-AF65-F5344CB8AC3E}">
        <p14:creationId xmlns:p14="http://schemas.microsoft.com/office/powerpoint/2010/main" val="411279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USHT Nordland</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r>
              <a:rPr lang="nb-NO" dirty="0"/>
              <a:t>-spre informasjon om opplæringspakken til kommunene</a:t>
            </a:r>
          </a:p>
          <a:p>
            <a:endParaRPr lang="nb-NO" dirty="0"/>
          </a:p>
          <a:p>
            <a:r>
              <a:rPr lang="nb-NO" dirty="0"/>
              <a:t>- være tilgjengelig for praktiske spørsmål fra mentorer eller lederne</a:t>
            </a:r>
          </a:p>
          <a:p>
            <a:pPr marL="457200" indent="-457200">
              <a:buFont typeface="Arial" panose="020B0604020202020204" pitchFamily="34" charset="0"/>
              <a:buChar char="•"/>
            </a:pPr>
            <a:endParaRPr lang="nb-NO" dirty="0"/>
          </a:p>
          <a:p>
            <a:pPr marL="0" lvl="3" indent="0">
              <a:buNone/>
            </a:pPr>
            <a:endParaRPr lang="nb-NO" dirty="0"/>
          </a:p>
          <a:p>
            <a:pPr marL="0" lvl="5" indent="0">
              <a:buNone/>
            </a:pPr>
            <a:endParaRPr lang="nb-NO" dirty="0"/>
          </a:p>
        </p:txBody>
      </p:sp>
    </p:spTree>
    <p:extLst>
      <p:ext uri="{BB962C8B-B14F-4D97-AF65-F5344CB8AC3E}">
        <p14:creationId xmlns:p14="http://schemas.microsoft.com/office/powerpoint/2010/main" val="2246839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Noen erfaringer fra tidligere deltakere:</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pPr marL="457200" indent="-457200">
              <a:buFont typeface="Arial" panose="020B0604020202020204" pitchFamily="34" charset="0"/>
              <a:buChar char="•"/>
            </a:pPr>
            <a:r>
              <a:rPr lang="nb-NO" sz="2800" dirty="0"/>
              <a:t>Avsatt tid til refleksjon. Den beste læringsmetoden?</a:t>
            </a:r>
          </a:p>
          <a:p>
            <a:pPr marL="457200" indent="-457200">
              <a:buFont typeface="Arial" panose="020B0604020202020204" pitchFamily="34" charset="0"/>
              <a:buChar char="•"/>
            </a:pPr>
            <a:r>
              <a:rPr lang="nb-NO" sz="2800" dirty="0"/>
              <a:t>Mer bevisst på egen rolle i møte med brukerne og deres pårørende</a:t>
            </a:r>
          </a:p>
          <a:p>
            <a:pPr marL="457200" indent="-457200">
              <a:buFont typeface="Arial" panose="020B0604020202020204" pitchFamily="34" charset="0"/>
              <a:buChar char="•"/>
            </a:pPr>
            <a:r>
              <a:rPr lang="nb-NO" sz="2800" dirty="0"/>
              <a:t>Våger mer</a:t>
            </a:r>
          </a:p>
          <a:p>
            <a:pPr marL="457200" indent="-457200">
              <a:buFont typeface="Arial" panose="020B0604020202020204" pitchFamily="34" charset="0"/>
              <a:buChar char="•"/>
            </a:pPr>
            <a:r>
              <a:rPr lang="nb-NO" sz="2800" dirty="0"/>
              <a:t>Bekreftelse på at vi kan og gjør mye riktig og viktig</a:t>
            </a:r>
          </a:p>
          <a:p>
            <a:pPr marL="457200" indent="-457200">
              <a:buFont typeface="Arial" panose="020B0604020202020204" pitchFamily="34" charset="0"/>
              <a:buChar char="•"/>
            </a:pPr>
            <a:r>
              <a:rPr lang="nb-NO" sz="2800" dirty="0"/>
              <a:t>Bidratt til forbedringsarbeid i egen avdeling</a:t>
            </a:r>
          </a:p>
          <a:p>
            <a:pPr marL="457200" indent="-457200">
              <a:buFont typeface="Arial" panose="020B0604020202020204" pitchFamily="34" charset="0"/>
              <a:buChar char="•"/>
            </a:pPr>
            <a:r>
              <a:rPr lang="nb-NO" sz="2800" dirty="0"/>
              <a:t>Lærerikt og inspirerende å reflektere på tvers av avdelinger</a:t>
            </a:r>
          </a:p>
          <a:p>
            <a:pPr marL="457200" indent="-457200">
              <a:buFont typeface="Arial" panose="020B0604020202020204" pitchFamily="34" charset="0"/>
              <a:buChar char="•"/>
            </a:pPr>
            <a:r>
              <a:rPr lang="nb-NO" sz="2800" dirty="0"/>
              <a:t>Godt med faglig påfyll og oppdatert kunnskap</a:t>
            </a:r>
          </a:p>
          <a:p>
            <a:endParaRPr lang="nb-NO" dirty="0"/>
          </a:p>
          <a:p>
            <a:pPr marL="457200" indent="-457200">
              <a:buFont typeface="Arial" panose="020B0604020202020204" pitchFamily="34" charset="0"/>
              <a:buChar char="•"/>
            </a:pPr>
            <a:endParaRPr lang="nb-NO" dirty="0"/>
          </a:p>
          <a:p>
            <a:pPr marL="0" lvl="3" indent="0">
              <a:buNone/>
            </a:pPr>
            <a:endParaRPr lang="nb-NO" dirty="0"/>
          </a:p>
          <a:p>
            <a:pPr lvl="5"/>
            <a:endParaRPr lang="nb-NO" dirty="0"/>
          </a:p>
        </p:txBody>
      </p:sp>
    </p:spTree>
    <p:extLst>
      <p:ext uri="{BB962C8B-B14F-4D97-AF65-F5344CB8AC3E}">
        <p14:creationId xmlns:p14="http://schemas.microsoft.com/office/powerpoint/2010/main" val="198281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br>
              <a:rPr lang="nb-NO" dirty="0"/>
            </a:br>
            <a:r>
              <a:rPr lang="nb-NO" dirty="0"/>
              <a:t>Påmelding </a:t>
            </a:r>
            <a:r>
              <a:rPr lang="nb-NO" sz="2800" dirty="0">
                <a:hlinkClick r:id="rId2"/>
              </a:rPr>
              <a:t>Lenke til påmelding her </a:t>
            </a:r>
            <a:br>
              <a:rPr lang="nb-NO" dirty="0"/>
            </a:br>
            <a:endParaRPr lang="nb-NO" dirty="0"/>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r>
              <a:rPr lang="nb-NO" sz="1800" dirty="0">
                <a:effectLst/>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r>
              <a:rPr lang="nb-NO" sz="1800" dirty="0">
                <a:effectLst/>
                <a:latin typeface="Calibri" panose="020F0502020204030204" pitchFamily="34" charset="0"/>
                <a:ea typeface="Calibri" panose="020F0502020204030204" pitchFamily="34" charset="0"/>
              </a:rPr>
              <a:t>Hver enkelt deltaker/kandidat/ mentor </a:t>
            </a:r>
            <a:r>
              <a:rPr lang="nb-NO" sz="1800" b="1" dirty="0">
                <a:effectLst/>
                <a:latin typeface="Calibri" panose="020F0502020204030204" pitchFamily="34" charset="0"/>
                <a:ea typeface="Calibri" panose="020F0502020204030204" pitchFamily="34" charset="0"/>
              </a:rPr>
              <a:t>registrerer seg selv</a:t>
            </a:r>
            <a:r>
              <a:rPr lang="nb-NO" sz="1800" dirty="0">
                <a:effectLst/>
                <a:latin typeface="Calibri" panose="020F0502020204030204" pitchFamily="34" charset="0"/>
                <a:ea typeface="Calibri" panose="020F0502020204030204" pitchFamily="34" charset="0"/>
              </a:rPr>
              <a:t> (via bank-ID)</a:t>
            </a:r>
          </a:p>
          <a:p>
            <a:pPr marL="285750" indent="-285750">
              <a:buFont typeface="Arial" panose="020B0604020202020204" pitchFamily="34" charset="0"/>
              <a:buChar char="•"/>
            </a:pPr>
            <a:r>
              <a:rPr lang="nb-NO" sz="1800" b="1" dirty="0">
                <a:effectLst/>
                <a:latin typeface="Calibri" panose="020F0502020204030204" pitchFamily="34" charset="0"/>
                <a:ea typeface="Calibri" panose="020F0502020204030204" pitchFamily="34" charset="0"/>
              </a:rPr>
              <a:t>Arbeidsgivers navn/kontaktperson </a:t>
            </a:r>
          </a:p>
          <a:p>
            <a:pPr marL="285750" indent="-285750">
              <a:buFont typeface="Arial" panose="020B0604020202020204" pitchFamily="34" charset="0"/>
              <a:buChar char="•"/>
            </a:pPr>
            <a:r>
              <a:rPr lang="nb-NO" sz="1800" b="1" dirty="0">
                <a:latin typeface="Calibri" panose="020F0502020204030204" pitchFamily="34" charset="0"/>
                <a:ea typeface="Calibri" panose="020F0502020204030204" pitchFamily="34" charset="0"/>
              </a:rPr>
              <a:t>Hvilken kommune de tilhører</a:t>
            </a:r>
          </a:p>
          <a:p>
            <a:pPr marL="285750" indent="-285750">
              <a:buFont typeface="Arial" panose="020B0604020202020204" pitchFamily="34" charset="0"/>
              <a:buChar char="•"/>
            </a:pPr>
            <a:r>
              <a:rPr lang="nb-NO" sz="1800" b="1" dirty="0">
                <a:effectLst/>
                <a:latin typeface="Calibri" panose="020F0502020204030204" pitchFamily="34" charset="0"/>
                <a:ea typeface="Calibri" panose="020F0502020204030204" pitchFamily="34" charset="0"/>
              </a:rPr>
              <a:t>Hvilket USHT de tilhører skal oppgis ved påmelding</a:t>
            </a:r>
            <a:endParaRPr lang="nb-NO" sz="1800" dirty="0">
              <a:effectLst/>
              <a:latin typeface="Calibri" panose="020F0502020204030204" pitchFamily="34" charset="0"/>
              <a:ea typeface="Calibri" panose="020F0502020204030204" pitchFamily="34" charset="0"/>
            </a:endParaRPr>
          </a:p>
          <a:p>
            <a:r>
              <a:rPr lang="nb-NO" sz="1800" dirty="0">
                <a:effectLst/>
                <a:latin typeface="Calibri" panose="020F0502020204030204" pitchFamily="34" charset="0"/>
                <a:ea typeface="Calibri" panose="020F0502020204030204" pitchFamily="34" charset="0"/>
              </a:rPr>
              <a:t>Etter påmeldingsfristen vil det sendes ut en epost med instrukser om innlogging. Sjekk derfor din epost etter påmeldingsfrist. Faktura vil bli sendt til arbeidsgiveren etter at påmeldingsfristen er gått ut, derfor er det viktig å oppgi referanse. Har du spørsmål om lisenser, kontakt Heidi Holten Arnesen </a:t>
            </a:r>
            <a:r>
              <a:rPr lang="nb-NO" sz="1800" u="sng" dirty="0">
                <a:solidFill>
                  <a:srgbClr val="0563C1"/>
                </a:solidFill>
                <a:effectLst/>
                <a:latin typeface="Calibri" panose="020F0502020204030204" pitchFamily="34" charset="0"/>
                <a:ea typeface="Calibri" panose="020F0502020204030204" pitchFamily="34" charset="0"/>
                <a:hlinkClick r:id="rId3"/>
              </a:rPr>
              <a:t>heidi.arnesen@inn.no</a:t>
            </a:r>
            <a:r>
              <a:rPr lang="nb-NO" sz="1800" dirty="0">
                <a:effectLst/>
                <a:latin typeface="Calibri" panose="020F0502020204030204" pitchFamily="34" charset="0"/>
                <a:ea typeface="Calibri" panose="020F0502020204030204" pitchFamily="34" charset="0"/>
              </a:rPr>
              <a:t> .</a:t>
            </a:r>
          </a:p>
          <a:p>
            <a:r>
              <a:rPr lang="nb-NO" sz="1800" b="1" dirty="0">
                <a:effectLst/>
                <a:latin typeface="Calibri" panose="020F0502020204030204" pitchFamily="34" charset="0"/>
                <a:ea typeface="Calibri" panose="020F0502020204030204" pitchFamily="34" charset="0"/>
              </a:rPr>
              <a:t> </a:t>
            </a:r>
            <a:endParaRPr lang="nb-NO" sz="1800" dirty="0">
              <a:effectLst/>
              <a:latin typeface="Calibri" panose="020F0502020204030204" pitchFamily="34" charset="0"/>
              <a:ea typeface="Calibri" panose="020F0502020204030204" pitchFamily="34" charset="0"/>
            </a:endParaRPr>
          </a:p>
          <a:p>
            <a:r>
              <a:rPr lang="nb-NO" sz="1800" b="1" dirty="0">
                <a:effectLst/>
                <a:latin typeface="Calibri" panose="020F0502020204030204" pitchFamily="34" charset="0"/>
                <a:ea typeface="Calibri" panose="020F0502020204030204" pitchFamily="34" charset="0"/>
              </a:rPr>
              <a:t>Helsedirektoratets nettside</a:t>
            </a:r>
            <a:r>
              <a:rPr lang="nb-NO" sz="1800" dirty="0">
                <a:effectLst/>
                <a:latin typeface="Calibri" panose="020F0502020204030204" pitchFamily="34" charset="0"/>
                <a:ea typeface="Calibri" panose="020F0502020204030204" pitchFamily="34" charset="0"/>
              </a:rPr>
              <a:t>: </a:t>
            </a:r>
          </a:p>
          <a:p>
            <a:r>
              <a:rPr lang="nb-NO" sz="1800" u="sng" dirty="0">
                <a:solidFill>
                  <a:srgbClr val="0563C1"/>
                </a:solidFill>
                <a:effectLst/>
                <a:latin typeface="Calibri" panose="020F0502020204030204" pitchFamily="34" charset="0"/>
                <a:ea typeface="Calibri" panose="020F0502020204030204" pitchFamily="34" charset="0"/>
                <a:hlinkClick r:id="rId4"/>
              </a:rPr>
              <a:t>https://www.helsedirektoratet.no/tema/palliasjon/opplaeringsressurser-lindrende-behandling</a:t>
            </a:r>
            <a:endParaRPr lang="nb-NO" sz="1800" dirty="0">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endParaRPr lang="nb-NO" dirty="0"/>
          </a:p>
          <a:p>
            <a:pPr marL="0" lvl="3" indent="0">
              <a:buNone/>
            </a:pPr>
            <a:endParaRPr lang="nb-NO" dirty="0"/>
          </a:p>
          <a:p>
            <a:pPr lvl="5"/>
            <a:endParaRPr lang="nb-NO" dirty="0"/>
          </a:p>
        </p:txBody>
      </p:sp>
    </p:spTree>
    <p:extLst>
      <p:ext uri="{BB962C8B-B14F-4D97-AF65-F5344CB8AC3E}">
        <p14:creationId xmlns:p14="http://schemas.microsoft.com/office/powerpoint/2010/main" val="2843671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CF3ADE-4C81-4A67-AC53-7D89F0AE3DED}"/>
              </a:ext>
            </a:extLst>
          </p:cNvPr>
          <p:cNvSpPr>
            <a:spLocks noGrp="1"/>
          </p:cNvSpPr>
          <p:nvPr>
            <p:ph type="ctrTitle"/>
          </p:nvPr>
        </p:nvSpPr>
        <p:spPr>
          <a:xfrm>
            <a:off x="2722418" y="1480534"/>
            <a:ext cx="6747163" cy="2044864"/>
          </a:xfrm>
        </p:spPr>
        <p:txBody>
          <a:bodyPr>
            <a:normAutofit fontScale="90000"/>
          </a:bodyPr>
          <a:lstStyle/>
          <a:p>
            <a:br>
              <a:rPr lang="nb-NO" b="1" dirty="0">
                <a:latin typeface="Calibri" panose="020F0502020204030204" pitchFamily="34" charset="0"/>
                <a:ea typeface="Calibri" panose="020F0502020204030204" pitchFamily="34" charset="0"/>
                <a:cs typeface="Calibri" panose="020F0502020204030204" pitchFamily="34" charset="0"/>
              </a:rPr>
            </a:br>
            <a:r>
              <a:rPr lang="nb-NO" sz="2200" b="1" dirty="0">
                <a:latin typeface="Calibri" panose="020F0502020204030204" pitchFamily="34" charset="0"/>
                <a:ea typeface="Calibri" panose="020F0502020204030204" pitchFamily="34" charset="0"/>
                <a:cs typeface="Calibri" panose="020F0502020204030204" pitchFamily="34" charset="0"/>
              </a:rPr>
              <a:t>Utviklingssenteret i Nordland:</a:t>
            </a:r>
            <a:br>
              <a:rPr lang="nb-NO" sz="2200" b="1" dirty="0">
                <a:latin typeface="Calibri" panose="020F0502020204030204" pitchFamily="34" charset="0"/>
                <a:ea typeface="Calibri" panose="020F0502020204030204" pitchFamily="34" charset="0"/>
                <a:cs typeface="Calibri" panose="020F0502020204030204" pitchFamily="34" charset="0"/>
              </a:rPr>
            </a:br>
            <a:r>
              <a:rPr lang="nb-NO" sz="2200" dirty="0">
                <a:latin typeface="Calibri" panose="020F0502020204030204" pitchFamily="34" charset="0"/>
                <a:ea typeface="Calibri" panose="020F0502020204030204" pitchFamily="34" charset="0"/>
                <a:cs typeface="Calibri" panose="020F0502020204030204" pitchFamily="34" charset="0"/>
              </a:rPr>
              <a:t>Lone Skjerpeng, fagutviklingssykepleier i kreft og lindring </a:t>
            </a:r>
            <a:r>
              <a:rPr lang="nb-NO" sz="2200" dirty="0">
                <a:hlinkClick r:id="rId2"/>
              </a:rPr>
              <a:t>lone.skjerpeng@vestvagoy.kommune.no</a:t>
            </a:r>
            <a:br>
              <a:rPr lang="nb-NO" sz="2200" dirty="0"/>
            </a:br>
            <a:br>
              <a:rPr lang="nb-NO" sz="2000" dirty="0">
                <a:latin typeface="Calibri" panose="020F0502020204030204" pitchFamily="34" charset="0"/>
                <a:ea typeface="Calibri" panose="020F0502020204030204" pitchFamily="34" charset="0"/>
                <a:cs typeface="Calibri" panose="020F0502020204030204" pitchFamily="34" charset="0"/>
              </a:rPr>
            </a:br>
            <a:r>
              <a:rPr lang="nb-NO" sz="2000" dirty="0">
                <a:latin typeface="Calibri" panose="020F0502020204030204" pitchFamily="34" charset="0"/>
                <a:ea typeface="Calibri" panose="020F0502020204030204" pitchFamily="34" charset="0"/>
                <a:cs typeface="Calibri" panose="020F0502020204030204" pitchFamily="34" charset="0"/>
              </a:rPr>
              <a:t>Tone K</a:t>
            </a:r>
            <a:r>
              <a:rPr lang="nb-NO" sz="2000" b="0" dirty="0">
                <a:solidFill>
                  <a:srgbClr val="003D50"/>
                </a:solidFill>
                <a:effectLst/>
                <a:latin typeface="Calibri" panose="020F0502020204030204" pitchFamily="34" charset="0"/>
                <a:ea typeface="Calibri" panose="020F0502020204030204" pitchFamily="34" charset="0"/>
                <a:cs typeface="Calibri" panose="020F0502020204030204" pitchFamily="34" charset="0"/>
              </a:rPr>
              <a:t>rüger,</a:t>
            </a:r>
            <a:r>
              <a:rPr lang="nb-NO" sz="2000" dirty="0">
                <a:solidFill>
                  <a:srgbClr val="003D50"/>
                </a:solidFill>
                <a:latin typeface="Calibri" panose="020F0502020204030204" pitchFamily="34" charset="0"/>
                <a:ea typeface="Calibri" panose="020F0502020204030204" pitchFamily="34" charset="0"/>
                <a:cs typeface="Calibri" panose="020F0502020204030204" pitchFamily="34" charset="0"/>
              </a:rPr>
              <a:t> </a:t>
            </a:r>
            <a:r>
              <a:rPr lang="nb-NO" sz="2000" b="0" dirty="0">
                <a:solidFill>
                  <a:srgbClr val="003D50"/>
                </a:solidFill>
                <a:effectLst/>
                <a:latin typeface="Calibri" panose="020F0502020204030204" pitchFamily="34" charset="0"/>
                <a:ea typeface="Calibri" panose="020F0502020204030204" pitchFamily="34" charset="0"/>
                <a:cs typeface="Calibri" panose="020F0502020204030204" pitchFamily="34" charset="0"/>
              </a:rPr>
              <a:t>leder </a:t>
            </a:r>
            <a:r>
              <a:rPr lang="nb-NO" sz="2000" dirty="0">
                <a:solidFill>
                  <a:srgbClr val="003D50"/>
                </a:solidFill>
                <a:latin typeface="Calibri" panose="020F0502020204030204" pitchFamily="34" charset="0"/>
                <a:ea typeface="Calibri" panose="020F0502020204030204" pitchFamily="34" charset="0"/>
                <a:cs typeface="Calibri" panose="020F0502020204030204" pitchFamily="34" charset="0"/>
              </a:rPr>
              <a:t>Utviklingssenteret i </a:t>
            </a:r>
            <a:r>
              <a:rPr lang="nb-NO" sz="2000" b="0" dirty="0">
                <a:solidFill>
                  <a:srgbClr val="003D50"/>
                </a:solidFill>
                <a:effectLst/>
                <a:latin typeface="Calibri" panose="020F0502020204030204" pitchFamily="34" charset="0"/>
                <a:ea typeface="Calibri" panose="020F0502020204030204" pitchFamily="34" charset="0"/>
                <a:cs typeface="Calibri" panose="020F0502020204030204" pitchFamily="34" charset="0"/>
              </a:rPr>
              <a:t> Nordland</a:t>
            </a:r>
            <a:br>
              <a:rPr lang="nb-NO" sz="2000" b="0" dirty="0">
                <a:solidFill>
                  <a:srgbClr val="003D50"/>
                </a:solidFill>
                <a:effectLst/>
                <a:latin typeface="Calibri" panose="020F0502020204030204" pitchFamily="34" charset="0"/>
                <a:cs typeface="Calibri" panose="020F0502020204030204" pitchFamily="34" charset="0"/>
              </a:rPr>
            </a:br>
            <a:r>
              <a:rPr lang="nb-NO" sz="2000" dirty="0">
                <a:solidFill>
                  <a:srgbClr val="003D50"/>
                </a:solidFill>
                <a:latin typeface="Calibri" panose="020F0502020204030204" pitchFamily="34" charset="0"/>
                <a:cs typeface="Calibri" panose="020F0502020204030204" pitchFamily="34" charset="0"/>
                <a:hlinkClick r:id="rId3"/>
              </a:rPr>
              <a:t>tone.kruger@vestvagoy.kommune.no</a:t>
            </a:r>
            <a:r>
              <a:rPr lang="nb-NO" sz="2000" dirty="0">
                <a:solidFill>
                  <a:srgbClr val="003D50"/>
                </a:solidFill>
                <a:latin typeface="Calibri" panose="020F0502020204030204" pitchFamily="34" charset="0"/>
                <a:cs typeface="Calibri" panose="020F0502020204030204" pitchFamily="34" charset="0"/>
              </a:rPr>
              <a:t> </a:t>
            </a:r>
            <a:br>
              <a:rPr lang="nb-NO" sz="3600" dirty="0"/>
            </a:br>
            <a:endParaRPr lang="nb-NO" dirty="0"/>
          </a:p>
        </p:txBody>
      </p:sp>
      <p:pic>
        <p:nvPicPr>
          <p:cNvPr id="13" name="Plassholder for bilde 12">
            <a:extLst>
              <a:ext uri="{FF2B5EF4-FFF2-40B4-BE49-F238E27FC236}">
                <a16:creationId xmlns:a16="http://schemas.microsoft.com/office/drawing/2014/main" id="{898545E7-3B21-4FF5-82C2-9D8E77C76A43}"/>
              </a:ext>
            </a:extLst>
          </p:cNvPr>
          <p:cNvPicPr>
            <a:picLocks noGrp="1" noChangeAspect="1"/>
          </p:cNvPicPr>
          <p:nvPr>
            <p:ph type="pic" sz="quarter" idx="10"/>
          </p:nvPr>
        </p:nvPicPr>
        <p:blipFill>
          <a:blip r:embed="rId4" cstate="hqprint">
            <a:extLst>
              <a:ext uri="{28A0092B-C50C-407E-A947-70E740481C1C}">
                <a14:useLocalDpi xmlns:a14="http://schemas.microsoft.com/office/drawing/2010/main" val="0"/>
              </a:ext>
            </a:extLst>
          </a:blip>
          <a:srcRect t="3966" b="3966"/>
          <a:stretch>
            <a:fillRect/>
          </a:stretch>
        </p:blipFill>
        <p:spPr>
          <a:xfrm>
            <a:off x="4335859" y="3682582"/>
            <a:ext cx="3520282" cy="2331495"/>
          </a:xfrm>
        </p:spPr>
      </p:pic>
    </p:spTree>
    <p:extLst>
      <p:ext uri="{BB962C8B-B14F-4D97-AF65-F5344CB8AC3E}">
        <p14:creationId xmlns:p14="http://schemas.microsoft.com/office/powerpoint/2010/main" val="699837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8B3BA8-1ED5-4AE1-8746-A6B2EC699127}"/>
              </a:ext>
            </a:extLst>
          </p:cNvPr>
          <p:cNvSpPr>
            <a:spLocks noGrp="1"/>
          </p:cNvSpPr>
          <p:nvPr>
            <p:ph type="title"/>
          </p:nvPr>
        </p:nvSpPr>
        <p:spPr/>
        <p:txBody>
          <a:bodyPr/>
          <a:lstStyle/>
          <a:p>
            <a:r>
              <a:rPr lang="nb-NO" dirty="0">
                <a:effectLst/>
                <a:latin typeface="Arial Unicode MS" panose="020B0604020202020204" pitchFamily="34" charset="-128"/>
                <a:ea typeface="Arial Unicode MS" panose="020B0604020202020204" pitchFamily="34" charset="-128"/>
              </a:rPr>
              <a:t>F</a:t>
            </a:r>
            <a:r>
              <a:rPr lang="nb-NO" altLang="ja-JP" dirty="0">
                <a:effectLst/>
                <a:latin typeface="Arial Unicode MS" panose="020B0604020202020204" pitchFamily="34" charset="-128"/>
                <a:ea typeface="Arial Unicode MS" panose="020B0604020202020204" pitchFamily="34" charset="-128"/>
              </a:rPr>
              <a:t>ø</a:t>
            </a:r>
            <a:r>
              <a:rPr lang="nb-NO" dirty="0">
                <a:effectLst/>
                <a:latin typeface="Arial Unicode MS" panose="020B0604020202020204" pitchFamily="34" charset="-128"/>
                <a:ea typeface="Arial Unicode MS" panose="020B0604020202020204" pitchFamily="34" charset="-128"/>
              </a:rPr>
              <a:t>lg oss på: www.facebook.com/</a:t>
            </a:r>
            <a:r>
              <a:rPr lang="nb-NO" dirty="0" err="1">
                <a:effectLst/>
                <a:latin typeface="Arial Unicode MS" panose="020B0604020202020204" pitchFamily="34" charset="-128"/>
                <a:ea typeface="Arial Unicode MS" panose="020B0604020202020204" pitchFamily="34" charset="-128"/>
              </a:rPr>
              <a:t>ushtxxxx</a:t>
            </a:r>
            <a:r>
              <a:rPr lang="nb-NO" dirty="0">
                <a:effectLst/>
                <a:latin typeface="Arial Unicode MS" panose="020B0604020202020204" pitchFamily="34" charset="-128"/>
                <a:ea typeface="Arial Unicode MS" panose="020B0604020202020204" pitchFamily="34" charset="-128"/>
              </a:rPr>
              <a:t>.</a:t>
            </a:r>
            <a:br>
              <a:rPr lang="nb-NO" dirty="0">
                <a:effectLst/>
                <a:latin typeface="Arial Unicode MS" panose="020B0604020202020204" pitchFamily="34" charset="-128"/>
                <a:ea typeface="Arial Unicode MS" panose="020B0604020202020204" pitchFamily="34" charset="-128"/>
              </a:rPr>
            </a:br>
            <a:r>
              <a:rPr lang="nb-NO" dirty="0">
                <a:effectLst/>
                <a:latin typeface="Arial Unicode MS" panose="020B0604020202020204" pitchFamily="34" charset="-128"/>
                <a:ea typeface="Arial Unicode MS" panose="020B0604020202020204" pitchFamily="34" charset="-128"/>
              </a:rPr>
              <a:t>Kontakt oss på mail eller </a:t>
            </a:r>
            <a:r>
              <a:rPr lang="nb-NO" dirty="0" err="1">
                <a:effectLst/>
                <a:latin typeface="Arial Unicode MS" panose="020B0604020202020204" pitchFamily="34" charset="-128"/>
                <a:ea typeface="Arial Unicode MS" panose="020B0604020202020204" pitchFamily="34" charset="-128"/>
              </a:rPr>
              <a:t>tlf</a:t>
            </a:r>
            <a:r>
              <a:rPr lang="nb-NO" dirty="0">
                <a:effectLst/>
                <a:latin typeface="Arial Unicode MS" panose="020B0604020202020204" pitchFamily="34" charset="-128"/>
                <a:ea typeface="Arial Unicode MS" panose="020B0604020202020204" pitchFamily="34" charset="-128"/>
              </a:rPr>
              <a:t>: usht@xxxx.kommune.no, 12 34 56 78</a:t>
            </a:r>
            <a:br>
              <a:rPr lang="nb-NO" dirty="0">
                <a:effectLst/>
                <a:latin typeface="Arial Unicode MS" panose="020B0604020202020204" pitchFamily="34" charset="-128"/>
                <a:ea typeface="Arial Unicode MS" panose="020B0604020202020204" pitchFamily="34" charset="-128"/>
              </a:rPr>
            </a:br>
            <a:r>
              <a:rPr lang="nb-NO" dirty="0">
                <a:effectLst/>
                <a:latin typeface="Arial Unicode MS" panose="020B0604020202020204" pitchFamily="34" charset="-128"/>
                <a:ea typeface="Arial Unicode MS" panose="020B0604020202020204" pitchFamily="34" charset="-128"/>
              </a:rPr>
              <a:t>www.xxxx.kommune.no/usht eller www.utviklingssenter.no</a:t>
            </a:r>
            <a:endParaRPr lang="nb-NO" dirty="0"/>
          </a:p>
        </p:txBody>
      </p:sp>
    </p:spTree>
    <p:extLst>
      <p:ext uri="{BB962C8B-B14F-4D97-AF65-F5344CB8AC3E}">
        <p14:creationId xmlns:p14="http://schemas.microsoft.com/office/powerpoint/2010/main" val="157256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lstStyle/>
          <a:p>
            <a:pPr indent="-457200" algn="ctr"/>
            <a:endParaRPr lang="nb-NO" dirty="0"/>
          </a:p>
          <a:p>
            <a:pPr indent="-457200" algn="ctr"/>
            <a:endParaRPr lang="nb-NO" dirty="0"/>
          </a:p>
          <a:p>
            <a:pPr indent="-457200" algn="ctr"/>
            <a:r>
              <a:rPr lang="nb-NO" i="1" dirty="0"/>
              <a:t>På oppdrag fra Helsedirektoratet utarbeidet USHT Buskerud og Hedmark i samarbeid med Høgskolen i Innlandet denne digitale opplæringspakken</a:t>
            </a:r>
          </a:p>
          <a:p>
            <a:pPr indent="-457200" algn="ctr"/>
            <a:endParaRPr lang="nb-NO" i="1" dirty="0"/>
          </a:p>
          <a:p>
            <a:pPr indent="-457200" algn="ctr"/>
            <a:r>
              <a:rPr lang="nb-NO" i="1" dirty="0"/>
              <a:t>USHT Nordland har ansvar for spredning i eget fylke fra 2018 </a:t>
            </a:r>
          </a:p>
        </p:txBody>
      </p:sp>
      <p:sp>
        <p:nvSpPr>
          <p:cNvPr id="5" name="Tittel 4">
            <a:extLst>
              <a:ext uri="{FF2B5EF4-FFF2-40B4-BE49-F238E27FC236}">
                <a16:creationId xmlns:a16="http://schemas.microsoft.com/office/drawing/2014/main" id="{4B721D2D-3865-4485-453D-04433F3F815C}"/>
              </a:ext>
            </a:extLst>
          </p:cNvPr>
          <p:cNvSpPr>
            <a:spLocks noGrp="1"/>
          </p:cNvSpPr>
          <p:nvPr>
            <p:ph type="title"/>
          </p:nvPr>
        </p:nvSpPr>
        <p:spPr/>
        <p:txBody>
          <a:bodyPr/>
          <a:lstStyle/>
          <a:p>
            <a:r>
              <a:rPr lang="nb-NO" dirty="0"/>
              <a:t>Bakgrunn</a:t>
            </a:r>
          </a:p>
        </p:txBody>
      </p:sp>
    </p:spTree>
    <p:extLst>
      <p:ext uri="{BB962C8B-B14F-4D97-AF65-F5344CB8AC3E}">
        <p14:creationId xmlns:p14="http://schemas.microsoft.com/office/powerpoint/2010/main" val="335870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3E39AD-6D9F-4A03-AD07-413DCDE418E4}"/>
              </a:ext>
            </a:extLst>
          </p:cNvPr>
          <p:cNvSpPr>
            <a:spLocks noGrp="1"/>
          </p:cNvSpPr>
          <p:nvPr>
            <p:ph type="title"/>
          </p:nvPr>
        </p:nvSpPr>
        <p:spPr/>
        <p:txBody>
          <a:bodyPr/>
          <a:lstStyle/>
          <a:p>
            <a:r>
              <a:rPr lang="nb-NO" dirty="0"/>
              <a:t>www.utviklingssenter.no</a:t>
            </a:r>
          </a:p>
        </p:txBody>
      </p:sp>
    </p:spTree>
    <p:extLst>
      <p:ext uri="{BB962C8B-B14F-4D97-AF65-F5344CB8AC3E}">
        <p14:creationId xmlns:p14="http://schemas.microsoft.com/office/powerpoint/2010/main" val="83229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Målgruppe</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pPr lvl="3"/>
            <a:endParaRPr lang="nb-NO" dirty="0"/>
          </a:p>
          <a:p>
            <a:pPr marL="457200" lvl="5" indent="-457200">
              <a:buFont typeface="Arial" panose="020B0604020202020204" pitchFamily="34" charset="0"/>
              <a:buChar char="•"/>
            </a:pPr>
            <a:r>
              <a:rPr lang="nb-NO" dirty="0"/>
              <a:t>Helsefagarbeidere og hjelpepleiere </a:t>
            </a:r>
          </a:p>
          <a:p>
            <a:pPr marL="457200" lvl="5" indent="-457200">
              <a:buFont typeface="Arial" panose="020B0604020202020204" pitchFamily="34" charset="0"/>
              <a:buChar char="•"/>
            </a:pPr>
            <a:endParaRPr lang="nb-NO" dirty="0"/>
          </a:p>
          <a:p>
            <a:pPr marL="457200" lvl="5" indent="-457200">
              <a:buFont typeface="Arial" panose="020B0604020202020204" pitchFamily="34" charset="0"/>
              <a:buChar char="•"/>
            </a:pPr>
            <a:r>
              <a:rPr lang="nb-NO" dirty="0"/>
              <a:t>Arbeidstakere uten formell kompetanse med praktisk erfaring innenfor fagområdet</a:t>
            </a:r>
          </a:p>
          <a:p>
            <a:pPr marL="457200" lvl="5" indent="-457200">
              <a:buFont typeface="Arial" panose="020B0604020202020204" pitchFamily="34" charset="0"/>
              <a:buChar char="•"/>
            </a:pPr>
            <a:endParaRPr lang="nb-NO" dirty="0"/>
          </a:p>
          <a:p>
            <a:pPr marL="457200" lvl="5" indent="-457200">
              <a:buFont typeface="Arial" panose="020B0604020202020204" pitchFamily="34" charset="0"/>
              <a:buChar char="•"/>
            </a:pPr>
            <a:r>
              <a:rPr lang="nb-NO" dirty="0"/>
              <a:t>Andre ansatte</a:t>
            </a:r>
          </a:p>
        </p:txBody>
      </p:sp>
    </p:spTree>
    <p:extLst>
      <p:ext uri="{BB962C8B-B14F-4D97-AF65-F5344CB8AC3E}">
        <p14:creationId xmlns:p14="http://schemas.microsoft.com/office/powerpoint/2010/main" val="68827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Fleksibel læringsmodell</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pPr marL="457200" indent="-457200">
              <a:buFont typeface="Arial" panose="020B0604020202020204" pitchFamily="34" charset="0"/>
              <a:buChar char="•"/>
            </a:pPr>
            <a:r>
              <a:rPr lang="nb-NO" dirty="0"/>
              <a:t>E-læringsplattform</a:t>
            </a:r>
          </a:p>
          <a:p>
            <a:endParaRPr lang="nb-NO" dirty="0"/>
          </a:p>
          <a:p>
            <a:pPr marL="457200" indent="-457200">
              <a:buFont typeface="Arial" panose="020B0604020202020204" pitchFamily="34" charset="0"/>
              <a:buChar char="•"/>
            </a:pPr>
            <a:r>
              <a:rPr lang="nb-NO" dirty="0"/>
              <a:t>Studiehefte</a:t>
            </a:r>
          </a:p>
          <a:p>
            <a:endParaRPr lang="nb-NO" dirty="0"/>
          </a:p>
          <a:p>
            <a:pPr marL="457200" indent="-457200">
              <a:buFont typeface="Arial" panose="020B0604020202020204" pitchFamily="34" charset="0"/>
              <a:buChar char="•"/>
            </a:pPr>
            <a:r>
              <a:rPr lang="nb-NO" dirty="0"/>
              <a:t>Grupperefleksjon ledet av mentor/gruppeleder</a:t>
            </a:r>
          </a:p>
          <a:p>
            <a:pPr marL="457200" indent="-457200">
              <a:buFont typeface="Arial" panose="020B0604020202020204" pitchFamily="34" charset="0"/>
              <a:buChar char="•"/>
            </a:pPr>
            <a:endParaRPr lang="nb-NO" dirty="0"/>
          </a:p>
          <a:p>
            <a:pPr marL="0" lvl="3" indent="0">
              <a:buNone/>
            </a:pPr>
            <a:endParaRPr lang="nb-NO" dirty="0"/>
          </a:p>
          <a:p>
            <a:pPr lvl="5"/>
            <a:endParaRPr lang="nb-NO" dirty="0"/>
          </a:p>
        </p:txBody>
      </p:sp>
    </p:spTree>
    <p:extLst>
      <p:ext uri="{BB962C8B-B14F-4D97-AF65-F5344CB8AC3E}">
        <p14:creationId xmlns:p14="http://schemas.microsoft.com/office/powerpoint/2010/main" val="5167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E-læringsprogrammet</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endParaRPr lang="nb-NO" dirty="0"/>
          </a:p>
          <a:p>
            <a:pPr marL="457200" indent="-457200">
              <a:buFont typeface="Arial" panose="020B0604020202020204" pitchFamily="34" charset="0"/>
              <a:buChar char="•"/>
            </a:pPr>
            <a:r>
              <a:rPr lang="nb-NO" sz="3200" dirty="0"/>
              <a:t>Nettforelesninger</a:t>
            </a:r>
          </a:p>
          <a:p>
            <a:pPr marL="457200" indent="-457200">
              <a:buFont typeface="Arial" panose="020B0604020202020204" pitchFamily="34" charset="0"/>
              <a:buChar char="•"/>
            </a:pPr>
            <a:r>
              <a:rPr lang="nb-NO" sz="3200" dirty="0"/>
              <a:t>Videoeksempler</a:t>
            </a:r>
          </a:p>
          <a:p>
            <a:pPr marL="457200" indent="-457200">
              <a:buFont typeface="Arial" panose="020B0604020202020204" pitchFamily="34" charset="0"/>
              <a:buChar char="•"/>
            </a:pPr>
            <a:r>
              <a:rPr lang="nb-NO" sz="3200" dirty="0"/>
              <a:t>Quiz</a:t>
            </a:r>
          </a:p>
          <a:p>
            <a:pPr marL="457200" indent="-457200">
              <a:buFont typeface="Arial" panose="020B0604020202020204" pitchFamily="34" charset="0"/>
              <a:buChar char="•"/>
            </a:pPr>
            <a:r>
              <a:rPr lang="nb-NO" sz="3200" dirty="0"/>
              <a:t>Case</a:t>
            </a:r>
          </a:p>
          <a:p>
            <a:pPr marL="457200" indent="-457200">
              <a:buFont typeface="Arial" panose="020B0604020202020204" pitchFamily="34" charset="0"/>
              <a:buChar char="•"/>
            </a:pPr>
            <a:r>
              <a:rPr lang="nb-NO" sz="3200" dirty="0"/>
              <a:t>Spørsmål til refleksjon</a:t>
            </a:r>
          </a:p>
          <a:p>
            <a:pPr marL="457200" indent="-457200">
              <a:buFont typeface="Arial" panose="020B0604020202020204" pitchFamily="34" charset="0"/>
              <a:buChar char="•"/>
            </a:pPr>
            <a:r>
              <a:rPr lang="nb-NO" sz="3200" dirty="0"/>
              <a:t>Studiehefte (digitalt)</a:t>
            </a:r>
            <a:endParaRPr lang="nb-NO" dirty="0"/>
          </a:p>
          <a:p>
            <a:pPr marL="457200" indent="-457200">
              <a:buFont typeface="Arial" panose="020B0604020202020204" pitchFamily="34" charset="0"/>
              <a:buChar char="•"/>
            </a:pPr>
            <a:endParaRPr lang="nb-NO" dirty="0"/>
          </a:p>
          <a:p>
            <a:pPr marL="0" lvl="3" indent="0">
              <a:buNone/>
            </a:pPr>
            <a:endParaRPr lang="nb-NO" dirty="0"/>
          </a:p>
          <a:p>
            <a:pPr marL="0" lvl="5" indent="0">
              <a:buNone/>
            </a:pPr>
            <a:endParaRPr lang="nb-NO" dirty="0"/>
          </a:p>
        </p:txBody>
      </p:sp>
    </p:spTree>
    <p:extLst>
      <p:ext uri="{BB962C8B-B14F-4D97-AF65-F5344CB8AC3E}">
        <p14:creationId xmlns:p14="http://schemas.microsoft.com/office/powerpoint/2010/main" val="288042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Temaene i denne opplæringspakken</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endParaRPr lang="nb-NO" dirty="0"/>
          </a:p>
          <a:p>
            <a:pPr marL="457200" indent="-457200">
              <a:buFont typeface="Arial" panose="020B0604020202020204" pitchFamily="34" charset="0"/>
              <a:buChar char="•"/>
            </a:pPr>
            <a:endParaRPr lang="nb-NO" dirty="0"/>
          </a:p>
          <a:p>
            <a:pPr marL="0" lvl="3" indent="0">
              <a:buNone/>
            </a:pPr>
            <a:endParaRPr lang="nb-NO" dirty="0"/>
          </a:p>
          <a:p>
            <a:pPr marL="0" lvl="5" indent="0">
              <a:buNone/>
            </a:pPr>
            <a:endParaRPr lang="nb-NO" dirty="0"/>
          </a:p>
        </p:txBody>
      </p:sp>
      <p:pic>
        <p:nvPicPr>
          <p:cNvPr id="4" name="Bilde 3">
            <a:extLst>
              <a:ext uri="{FF2B5EF4-FFF2-40B4-BE49-F238E27FC236}">
                <a16:creationId xmlns:a16="http://schemas.microsoft.com/office/drawing/2014/main" id="{C37AECA0-8A60-8A08-FC92-FADC28B8E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92" y="1209894"/>
            <a:ext cx="9144000" cy="4260817"/>
          </a:xfrm>
          <a:prstGeom prst="rect">
            <a:avLst/>
          </a:prstGeom>
        </p:spPr>
      </p:pic>
    </p:spTree>
    <p:extLst>
      <p:ext uri="{BB962C8B-B14F-4D97-AF65-F5344CB8AC3E}">
        <p14:creationId xmlns:p14="http://schemas.microsoft.com/office/powerpoint/2010/main" val="11915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NB</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r>
              <a:rPr lang="nb-NO" dirty="0"/>
              <a:t>Opplæringspakken tar ikke for seg lindrende behandling til personer med demens, barn eller personer med utviklingshemming spesielt. </a:t>
            </a:r>
          </a:p>
          <a:p>
            <a:endParaRPr lang="nb-NO" dirty="0"/>
          </a:p>
          <a:p>
            <a:pPr marL="0" lvl="3" indent="0">
              <a:buNone/>
            </a:pPr>
            <a:endParaRPr lang="nb-NO" dirty="0"/>
          </a:p>
          <a:p>
            <a:pPr marL="0" lvl="5" indent="0">
              <a:buNone/>
            </a:pPr>
            <a:endParaRPr lang="nb-NO" dirty="0"/>
          </a:p>
        </p:txBody>
      </p:sp>
    </p:spTree>
    <p:extLst>
      <p:ext uri="{BB962C8B-B14F-4D97-AF65-F5344CB8AC3E}">
        <p14:creationId xmlns:p14="http://schemas.microsoft.com/office/powerpoint/2010/main" val="1487821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Arbeidsmodellen</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endParaRPr lang="nb-NO" dirty="0"/>
          </a:p>
          <a:p>
            <a:pPr marL="457200" indent="-457200">
              <a:buFont typeface="Arial" panose="020B0604020202020204" pitchFamily="34" charset="0"/>
              <a:buChar char="•"/>
            </a:pPr>
            <a:endParaRPr lang="nb-NO" dirty="0"/>
          </a:p>
          <a:p>
            <a:pPr marL="0" lvl="3" indent="0">
              <a:buNone/>
            </a:pPr>
            <a:endParaRPr lang="nb-NO" dirty="0"/>
          </a:p>
          <a:p>
            <a:pPr marL="0" lvl="5" indent="0">
              <a:buNone/>
            </a:pPr>
            <a:endParaRPr lang="nb-NO" dirty="0"/>
          </a:p>
        </p:txBody>
      </p:sp>
      <p:pic>
        <p:nvPicPr>
          <p:cNvPr id="4" name="Bilde 3">
            <a:extLst>
              <a:ext uri="{FF2B5EF4-FFF2-40B4-BE49-F238E27FC236}">
                <a16:creationId xmlns:a16="http://schemas.microsoft.com/office/drawing/2014/main" id="{F6893195-F955-7799-4F93-F40317061A32}"/>
              </a:ext>
            </a:extLst>
          </p:cNvPr>
          <p:cNvPicPr>
            <a:picLocks noChangeAspect="1"/>
          </p:cNvPicPr>
          <p:nvPr/>
        </p:nvPicPr>
        <p:blipFill>
          <a:blip r:embed="rId2"/>
          <a:stretch>
            <a:fillRect/>
          </a:stretch>
        </p:blipFill>
        <p:spPr>
          <a:xfrm>
            <a:off x="864812" y="1176963"/>
            <a:ext cx="11004282" cy="5000000"/>
          </a:xfrm>
          <a:prstGeom prst="rect">
            <a:avLst/>
          </a:prstGeom>
        </p:spPr>
      </p:pic>
    </p:spTree>
    <p:extLst>
      <p:ext uri="{BB962C8B-B14F-4D97-AF65-F5344CB8AC3E}">
        <p14:creationId xmlns:p14="http://schemas.microsoft.com/office/powerpoint/2010/main" val="358914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1F049-94EB-4822-A4BB-B5993B65E86A}"/>
              </a:ext>
            </a:extLst>
          </p:cNvPr>
          <p:cNvSpPr>
            <a:spLocks noGrp="1"/>
          </p:cNvSpPr>
          <p:nvPr>
            <p:ph type="title"/>
          </p:nvPr>
        </p:nvSpPr>
        <p:spPr/>
        <p:txBody>
          <a:bodyPr/>
          <a:lstStyle/>
          <a:p>
            <a:r>
              <a:rPr lang="nb-NO" dirty="0"/>
              <a:t>Mentor (gruppeleder): hvem?</a:t>
            </a:r>
          </a:p>
        </p:txBody>
      </p:sp>
      <p:sp>
        <p:nvSpPr>
          <p:cNvPr id="3" name="Plassholder for innhold 2">
            <a:extLst>
              <a:ext uri="{FF2B5EF4-FFF2-40B4-BE49-F238E27FC236}">
                <a16:creationId xmlns:a16="http://schemas.microsoft.com/office/drawing/2014/main" id="{AAF86136-1A6B-4339-927C-12FB4CB49BE7}"/>
              </a:ext>
            </a:extLst>
          </p:cNvPr>
          <p:cNvSpPr>
            <a:spLocks noGrp="1"/>
          </p:cNvSpPr>
          <p:nvPr>
            <p:ph idx="1"/>
          </p:nvPr>
        </p:nvSpPr>
        <p:spPr/>
        <p:txBody>
          <a:bodyPr>
            <a:normAutofit/>
          </a:bodyPr>
          <a:lstStyle/>
          <a:p>
            <a:r>
              <a:rPr lang="nb-NO" dirty="0"/>
              <a:t>Sykepleier eller Helsefagarbeider som har:</a:t>
            </a:r>
          </a:p>
          <a:p>
            <a:pPr marL="457200" indent="-457200">
              <a:buFont typeface="Arial" panose="020B0604020202020204" pitchFamily="34" charset="0"/>
              <a:buChar char="•"/>
            </a:pPr>
            <a:r>
              <a:rPr lang="nb-NO" sz="2800" dirty="0"/>
              <a:t>erfaring med lindrende behandling </a:t>
            </a:r>
          </a:p>
          <a:p>
            <a:pPr marL="457200" indent="-457200">
              <a:buFont typeface="Arial" panose="020B0604020202020204" pitchFamily="34" charset="0"/>
              <a:buChar char="•"/>
            </a:pPr>
            <a:r>
              <a:rPr lang="nb-NO" sz="2800" dirty="0"/>
              <a:t>videreutdanning innen kreft eller </a:t>
            </a:r>
            <a:r>
              <a:rPr lang="nb-NO" sz="2800" dirty="0" err="1"/>
              <a:t>palliasjon</a:t>
            </a:r>
            <a:endParaRPr lang="nb-NO" sz="2800" dirty="0"/>
          </a:p>
          <a:p>
            <a:pPr marL="457200" indent="-457200">
              <a:buFont typeface="Arial" panose="020B0604020202020204" pitchFamily="34" charset="0"/>
              <a:buChar char="•"/>
            </a:pPr>
            <a:r>
              <a:rPr lang="nb-NO" sz="2800" dirty="0"/>
              <a:t>veiledningskompetanse</a:t>
            </a:r>
          </a:p>
          <a:p>
            <a:pPr marL="457200" indent="-457200">
              <a:buFont typeface="Arial" panose="020B0604020202020204" pitchFamily="34" charset="0"/>
              <a:buChar char="•"/>
            </a:pPr>
            <a:r>
              <a:rPr lang="nb-NO" sz="2800" dirty="0"/>
              <a:t>spesiell interesse for fagfeltet og egnethet til oppgaven</a:t>
            </a:r>
          </a:p>
          <a:p>
            <a:endParaRPr lang="nb-NO" dirty="0"/>
          </a:p>
          <a:p>
            <a:r>
              <a:rPr lang="nb-NO" dirty="0"/>
              <a:t>Mentor kan være fra samme avdeling som deltakerne, eller fra en annen avdeling i kommunen</a:t>
            </a:r>
          </a:p>
          <a:p>
            <a:pPr marL="457200" indent="-457200">
              <a:buFont typeface="Arial" panose="020B0604020202020204" pitchFamily="34" charset="0"/>
              <a:buChar char="•"/>
            </a:pPr>
            <a:endParaRPr lang="nb-NO" dirty="0"/>
          </a:p>
          <a:p>
            <a:pPr marL="0" lvl="3" indent="0">
              <a:buNone/>
            </a:pPr>
            <a:endParaRPr lang="nb-NO" dirty="0"/>
          </a:p>
          <a:p>
            <a:pPr marL="0" lvl="5" indent="0">
              <a:buNone/>
            </a:pPr>
            <a:endParaRPr lang="nb-NO" dirty="0"/>
          </a:p>
        </p:txBody>
      </p:sp>
    </p:spTree>
    <p:extLst>
      <p:ext uri="{BB962C8B-B14F-4D97-AF65-F5344CB8AC3E}">
        <p14:creationId xmlns:p14="http://schemas.microsoft.com/office/powerpoint/2010/main" val="1643834661"/>
      </p:ext>
    </p:extLst>
  </p:cSld>
  <p:clrMapOvr>
    <a:masterClrMapping/>
  </p:clrMapOvr>
</p:sld>
</file>

<file path=ppt/theme/theme1.xml><?xml version="1.0" encoding="utf-8"?>
<a:theme xmlns:a="http://schemas.openxmlformats.org/drawingml/2006/main" name="Office-tema">
  <a:themeElements>
    <a:clrScheme name="SFF-2021">
      <a:dk1>
        <a:srgbClr val="000000"/>
      </a:dk1>
      <a:lt1>
        <a:srgbClr val="FFFFFF"/>
      </a:lt1>
      <a:dk2>
        <a:srgbClr val="B2B2B2"/>
      </a:dk2>
      <a:lt2>
        <a:srgbClr val="E4E4E4"/>
      </a:lt2>
      <a:accent1>
        <a:srgbClr val="69BE28"/>
      </a:accent1>
      <a:accent2>
        <a:srgbClr val="00693C"/>
      </a:accent2>
      <a:accent3>
        <a:srgbClr val="00AFD8"/>
      </a:accent3>
      <a:accent4>
        <a:srgbClr val="E3CA00"/>
      </a:accent4>
      <a:accent5>
        <a:srgbClr val="E36E3B"/>
      </a:accent5>
      <a:accent6>
        <a:srgbClr val="63498C"/>
      </a:accent6>
      <a:hlink>
        <a:srgbClr val="00AFD8"/>
      </a:hlink>
      <a:folHlink>
        <a:srgbClr val="63498C"/>
      </a:folHlink>
    </a:clrScheme>
    <a:fontScheme name="USHT Arial Unicod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21949E50-1CFD-4258-8D3E-F252C9DB3636}" vid="{DD2883A9-289E-49AD-A76F-10076B81DDDB}"/>
    </a:ext>
  </a:extLst>
</a:theme>
</file>

<file path=ppt/theme/theme2.xml><?xml version="1.0" encoding="utf-8"?>
<a:theme xmlns:a="http://schemas.openxmlformats.org/drawingml/2006/main" name="Bak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SHT Arial Unicod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21949E50-1CFD-4258-8D3E-F252C9DB3636}" vid="{69EC2228-A308-4192-B892-0B6BEB2FC148}"/>
    </a:ext>
  </a:extLst>
</a:theme>
</file>

<file path=ppt/theme/theme3.xml><?xml version="1.0" encoding="utf-8"?>
<a:theme xmlns:a="http://schemas.openxmlformats.org/drawingml/2006/main" name="Hjel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21949E50-1CFD-4258-8D3E-F252C9DB3636}" vid="{C315CB53-523A-4BC6-AEF0-B01FC5218B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0F414F1B5B2F4B9E123F8DEE8C6406" ma:contentTypeVersion="8" ma:contentTypeDescription="Create a new document." ma:contentTypeScope="" ma:versionID="7eb1e1c0d226e5532b72471b18a7439d">
  <xsd:schema xmlns:xsd="http://www.w3.org/2001/XMLSchema" xmlns:xs="http://www.w3.org/2001/XMLSchema" xmlns:p="http://schemas.microsoft.com/office/2006/metadata/properties" xmlns:ns3="fd0e27f5-428d-4bb3-aa77-31dc3776423f" targetNamespace="http://schemas.microsoft.com/office/2006/metadata/properties" ma:root="true" ma:fieldsID="ee1178d62470ae5b3a58cde5961dc130" ns3:_="">
    <xsd:import namespace="fd0e27f5-428d-4bb3-aa77-31dc3776423f"/>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e27f5-428d-4bb3-aa77-31dc3776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C27217-9BF8-417F-8DDE-64D91B57C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e27f5-428d-4bb3-aa77-31dc377642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2C44F8-943F-4896-A256-D33B0DA8302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d0e27f5-428d-4bb3-aa77-31dc3776423f"/>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1A334D2-44DD-48AE-82E8-C530365E91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PPmal jan 2022 Arial</Template>
  <TotalTime>283</TotalTime>
  <Words>712</Words>
  <Application>Microsoft Office PowerPoint</Application>
  <PresentationFormat>Widescreen</PresentationFormat>
  <Paragraphs>113</Paragraphs>
  <Slides>20</Slides>
  <Notes>0</Notes>
  <HiddenSlides>2</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20</vt:i4>
      </vt:variant>
    </vt:vector>
  </HeadingPairs>
  <TitlesOfParts>
    <vt:vector size="28" baseType="lpstr">
      <vt:lpstr>Arial</vt:lpstr>
      <vt:lpstr>Arial Unicode MS</vt:lpstr>
      <vt:lpstr>Calibri</vt:lpstr>
      <vt:lpstr>Calibri Light</vt:lpstr>
      <vt:lpstr>Red Hat Display</vt:lpstr>
      <vt:lpstr>Office-tema</vt:lpstr>
      <vt:lpstr>Bakside</vt:lpstr>
      <vt:lpstr>Hjelp</vt:lpstr>
      <vt:lpstr>Informasjonsmøte  Digital opplæringspakke Lindrende Behandling og omsorg ved livets slutt</vt:lpstr>
      <vt:lpstr>Bakgrunn</vt:lpstr>
      <vt:lpstr>Målgruppe</vt:lpstr>
      <vt:lpstr>Fleksibel læringsmodell</vt:lpstr>
      <vt:lpstr>E-læringsprogrammet</vt:lpstr>
      <vt:lpstr>Temaene i denne opplæringspakken</vt:lpstr>
      <vt:lpstr>NB</vt:lpstr>
      <vt:lpstr>Arbeidsmodellen</vt:lpstr>
      <vt:lpstr>Mentor (gruppeleder): hvem?</vt:lpstr>
      <vt:lpstr>Mentor: hva forventes?</vt:lpstr>
      <vt:lpstr>Deltakerne: hvem?</vt:lpstr>
      <vt:lpstr>Gruppeinndeling - tips</vt:lpstr>
      <vt:lpstr>Kommunenes (lederne) ansvar:</vt:lpstr>
      <vt:lpstr>Kommunenes (lederne) ansvar</vt:lpstr>
      <vt:lpstr>USHT Nordland</vt:lpstr>
      <vt:lpstr>Noen erfaringer fra tidligere deltakere:</vt:lpstr>
      <vt:lpstr> Påmelding Lenke til påmelding her  </vt:lpstr>
      <vt:lpstr> Utviklingssenteret i Nordland: Lone Skjerpeng, fagutviklingssykepleier i kreft og lindring lone.skjerpeng@vestvagoy.kommune.no  Tone Krüger, leder Utviklingssenteret i  Nordland tone.kruger@vestvagoy.kommune.no  </vt:lpstr>
      <vt:lpstr>Følg oss på: www.facebook.com/ushtxxxx. Kontakt oss på mail eller tlf: usht@xxxx.kommune.no, 12 34 56 78 www.xxxx.kommune.no/usht eller www.utviklingssenter.no</vt:lpstr>
      <vt:lpstr>www.utviklingssenter.no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Tone Krüger</dc:creator>
  <cp:lastModifiedBy>Hans-Richard Bråthen</cp:lastModifiedBy>
  <cp:revision>11</cp:revision>
  <dcterms:created xsi:type="dcterms:W3CDTF">2022-05-31T07:39:12Z</dcterms:created>
  <dcterms:modified xsi:type="dcterms:W3CDTF">2023-12-05T11:36:25Z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0x010100A00F414F1B5B2F4B9E123F8DEE8C6406</vt:lpwstr>
  </property>
</Properties>
</file>