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697" r:id="rId5"/>
    <p:sldId id="257" r:id="rId6"/>
    <p:sldId id="315" r:id="rId7"/>
    <p:sldId id="316" r:id="rId8"/>
    <p:sldId id="258" r:id="rId9"/>
    <p:sldId id="260" r:id="rId10"/>
    <p:sldId id="261" r:id="rId11"/>
    <p:sldId id="698" r:id="rId12"/>
    <p:sldId id="699" r:id="rId13"/>
    <p:sldId id="709" r:id="rId14"/>
    <p:sldId id="700" r:id="rId15"/>
    <p:sldId id="259" r:id="rId16"/>
    <p:sldId id="715" r:id="rId17"/>
    <p:sldId id="705" r:id="rId18"/>
    <p:sldId id="706" r:id="rId19"/>
    <p:sldId id="707" r:id="rId20"/>
    <p:sldId id="287" r:id="rId21"/>
    <p:sldId id="714" r:id="rId22"/>
    <p:sldId id="708" r:id="rId23"/>
    <p:sldId id="281" r:id="rId24"/>
    <p:sldId id="405" r:id="rId25"/>
    <p:sldId id="710" r:id="rId26"/>
    <p:sldId id="712" r:id="rId27"/>
    <p:sldId id="263" r:id="rId28"/>
    <p:sldId id="711" r:id="rId29"/>
    <p:sldId id="702" r:id="rId30"/>
    <p:sldId id="716" r:id="rId31"/>
    <p:sldId id="314" r:id="rId32"/>
    <p:sldId id="289" r:id="rId33"/>
  </p:sldIdLst>
  <p:sldSz cx="12192000" cy="6858000"/>
  <p:notesSz cx="6858000" cy="9144000"/>
  <p:custDataLst>
    <p:tags r:id="rId35"/>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7183"/>
    <a:srgbClr val="D53794"/>
    <a:srgbClr val="288FC0"/>
    <a:srgbClr val="EC5E24"/>
    <a:srgbClr val="005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EA59CD-8164-4C39-8E3A-0D36CBC0A46E}" v="1598" dt="2023-10-30T10:32:26.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0" autoAdjust="0"/>
    <p:restoredTop sz="94660"/>
  </p:normalViewPr>
  <p:slideViewPr>
    <p:cSldViewPr snapToGrid="0">
      <p:cViewPr varScale="1">
        <p:scale>
          <a:sx n="111" d="100"/>
          <a:sy n="111"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Tone Håkonsen" userId="64394855-27bc-4f88-ab6d-bb3d427ac08f" providerId="ADAL" clId="{BFEA59CD-8164-4C39-8E3A-0D36CBC0A46E}"/>
    <pc:docChg chg="undo redo custSel addSld delSld modSld sldOrd replTag">
      <pc:chgData name="Ann Tone Håkonsen" userId="64394855-27bc-4f88-ab6d-bb3d427ac08f" providerId="ADAL" clId="{BFEA59CD-8164-4C39-8E3A-0D36CBC0A46E}" dt="2023-10-30T10:32:49.704" v="3884" actId="1035"/>
      <pc:docMkLst>
        <pc:docMk/>
      </pc:docMkLst>
      <pc:sldChg chg="modSp del mod">
        <pc:chgData name="Ann Tone Håkonsen" userId="64394855-27bc-4f88-ab6d-bb3d427ac08f" providerId="ADAL" clId="{BFEA59CD-8164-4C39-8E3A-0D36CBC0A46E}" dt="2023-10-29T20:36:52.582" v="1137" actId="47"/>
        <pc:sldMkLst>
          <pc:docMk/>
          <pc:sldMk cId="1204606697" sldId="256"/>
        </pc:sldMkLst>
        <pc:spChg chg="mod">
          <ac:chgData name="Ann Tone Håkonsen" userId="64394855-27bc-4f88-ab6d-bb3d427ac08f" providerId="ADAL" clId="{BFEA59CD-8164-4C39-8E3A-0D36CBC0A46E}" dt="2023-10-29T20:31:16.551" v="1068" actId="20577"/>
          <ac:spMkLst>
            <pc:docMk/>
            <pc:sldMk cId="1204606697" sldId="256"/>
            <ac:spMk id="2" creationId="{3DD78B43-86D3-42D1-8D03-6FB9EC309053}"/>
          </ac:spMkLst>
        </pc:spChg>
      </pc:sldChg>
      <pc:sldChg chg="addSp delSp modSp new mod modAnim">
        <pc:chgData name="Ann Tone Håkonsen" userId="64394855-27bc-4f88-ab6d-bb3d427ac08f" providerId="ADAL" clId="{BFEA59CD-8164-4C39-8E3A-0D36CBC0A46E}" dt="2023-10-30T08:30:41.642" v="3079" actId="27636"/>
        <pc:sldMkLst>
          <pc:docMk/>
          <pc:sldMk cId="408086669" sldId="257"/>
        </pc:sldMkLst>
        <pc:spChg chg="mod">
          <ac:chgData name="Ann Tone Håkonsen" userId="64394855-27bc-4f88-ab6d-bb3d427ac08f" providerId="ADAL" clId="{BFEA59CD-8164-4C39-8E3A-0D36CBC0A46E}" dt="2023-10-29T20:17:52.336" v="546" actId="1036"/>
          <ac:spMkLst>
            <pc:docMk/>
            <pc:sldMk cId="408086669" sldId="257"/>
            <ac:spMk id="2" creationId="{F14F81BA-3CAC-4E48-8F3C-9799551C37D3}"/>
          </ac:spMkLst>
        </pc:spChg>
        <pc:spChg chg="mod">
          <ac:chgData name="Ann Tone Håkonsen" userId="64394855-27bc-4f88-ab6d-bb3d427ac08f" providerId="ADAL" clId="{BFEA59CD-8164-4C39-8E3A-0D36CBC0A46E}" dt="2023-10-30T08:30:41.642" v="3079" actId="27636"/>
          <ac:spMkLst>
            <pc:docMk/>
            <pc:sldMk cId="408086669" sldId="257"/>
            <ac:spMk id="3" creationId="{7C52D196-C3AF-4B29-B8D7-851A98F7E6AD}"/>
          </ac:spMkLst>
        </pc:spChg>
        <pc:picChg chg="add del mod">
          <ac:chgData name="Ann Tone Håkonsen" userId="64394855-27bc-4f88-ab6d-bb3d427ac08f" providerId="ADAL" clId="{BFEA59CD-8164-4C39-8E3A-0D36CBC0A46E}" dt="2023-10-29T20:14:41.919" v="459" actId="931"/>
          <ac:picMkLst>
            <pc:docMk/>
            <pc:sldMk cId="408086669" sldId="257"/>
            <ac:picMk id="5" creationId="{BF6C9A24-125D-4282-A231-41906BB4EA77}"/>
          </ac:picMkLst>
        </pc:picChg>
        <pc:picChg chg="add del mod">
          <ac:chgData name="Ann Tone Håkonsen" userId="64394855-27bc-4f88-ab6d-bb3d427ac08f" providerId="ADAL" clId="{BFEA59CD-8164-4C39-8E3A-0D36CBC0A46E}" dt="2023-10-29T20:15:34.809" v="486" actId="931"/>
          <ac:picMkLst>
            <pc:docMk/>
            <pc:sldMk cId="408086669" sldId="257"/>
            <ac:picMk id="7" creationId="{F5879F9F-29FF-4C61-BC93-4418369ED8BE}"/>
          </ac:picMkLst>
        </pc:picChg>
        <pc:picChg chg="add mod ord">
          <ac:chgData name="Ann Tone Håkonsen" userId="64394855-27bc-4f88-ab6d-bb3d427ac08f" providerId="ADAL" clId="{BFEA59CD-8164-4C39-8E3A-0D36CBC0A46E}" dt="2023-10-29T20:17:46.970" v="526" actId="1038"/>
          <ac:picMkLst>
            <pc:docMk/>
            <pc:sldMk cId="408086669" sldId="257"/>
            <ac:picMk id="9" creationId="{598D8284-5B86-4CDF-A6B4-0BEE7508465F}"/>
          </ac:picMkLst>
        </pc:picChg>
      </pc:sldChg>
      <pc:sldChg chg="modSp add mod">
        <pc:chgData name="Ann Tone Håkonsen" userId="64394855-27bc-4f88-ab6d-bb3d427ac08f" providerId="ADAL" clId="{BFEA59CD-8164-4C39-8E3A-0D36CBC0A46E}" dt="2023-10-29T20:46:28.612" v="1168" actId="207"/>
        <pc:sldMkLst>
          <pc:docMk/>
          <pc:sldMk cId="2632745920" sldId="258"/>
        </pc:sldMkLst>
        <pc:spChg chg="mod">
          <ac:chgData name="Ann Tone Håkonsen" userId="64394855-27bc-4f88-ab6d-bb3d427ac08f" providerId="ADAL" clId="{BFEA59CD-8164-4C39-8E3A-0D36CBC0A46E}" dt="2023-10-29T20:46:28.612" v="1168" actId="207"/>
          <ac:spMkLst>
            <pc:docMk/>
            <pc:sldMk cId="2632745920" sldId="258"/>
            <ac:spMk id="2" creationId="{A722BAC6-3725-427E-8ACD-FFD4E789107C}"/>
          </ac:spMkLst>
        </pc:spChg>
      </pc:sldChg>
      <pc:sldChg chg="add">
        <pc:chgData name="Ann Tone Håkonsen" userId="64394855-27bc-4f88-ab6d-bb3d427ac08f" providerId="ADAL" clId="{BFEA59CD-8164-4C39-8E3A-0D36CBC0A46E}" dt="2023-10-29T21:11:15.035" v="1917"/>
        <pc:sldMkLst>
          <pc:docMk/>
          <pc:sldMk cId="3785482145" sldId="259"/>
        </pc:sldMkLst>
      </pc:sldChg>
      <pc:sldChg chg="modSp add mod modAnim">
        <pc:chgData name="Ann Tone Håkonsen" userId="64394855-27bc-4f88-ab6d-bb3d427ac08f" providerId="ADAL" clId="{BFEA59CD-8164-4C39-8E3A-0D36CBC0A46E}" dt="2023-10-30T08:12:56.207" v="3065" actId="14100"/>
        <pc:sldMkLst>
          <pc:docMk/>
          <pc:sldMk cId="1456969127" sldId="260"/>
        </pc:sldMkLst>
        <pc:spChg chg="mod">
          <ac:chgData name="Ann Tone Håkonsen" userId="64394855-27bc-4f88-ab6d-bb3d427ac08f" providerId="ADAL" clId="{BFEA59CD-8164-4C39-8E3A-0D36CBC0A46E}" dt="2023-10-30T08:12:56.207" v="3065" actId="14100"/>
          <ac:spMkLst>
            <pc:docMk/>
            <pc:sldMk cId="1456969127" sldId="260"/>
            <ac:spMk id="3" creationId="{60190A4A-2548-44FE-836B-AC78F0396C9D}"/>
          </ac:spMkLst>
        </pc:spChg>
      </pc:sldChg>
      <pc:sldChg chg="add">
        <pc:chgData name="Ann Tone Håkonsen" userId="64394855-27bc-4f88-ab6d-bb3d427ac08f" providerId="ADAL" clId="{BFEA59CD-8164-4C39-8E3A-0D36CBC0A46E}" dt="2023-10-29T20:45:35.941" v="1147"/>
        <pc:sldMkLst>
          <pc:docMk/>
          <pc:sldMk cId="3466173824" sldId="261"/>
        </pc:sldMkLst>
      </pc:sldChg>
      <pc:sldChg chg="modSp add mod setBg modAnim">
        <pc:chgData name="Ann Tone Håkonsen" userId="64394855-27bc-4f88-ab6d-bb3d427ac08f" providerId="ADAL" clId="{BFEA59CD-8164-4C39-8E3A-0D36CBC0A46E}" dt="2023-10-30T10:32:49.704" v="3884" actId="1035"/>
        <pc:sldMkLst>
          <pc:docMk/>
          <pc:sldMk cId="2329387695" sldId="263"/>
        </pc:sldMkLst>
        <pc:spChg chg="mod">
          <ac:chgData name="Ann Tone Håkonsen" userId="64394855-27bc-4f88-ab6d-bb3d427ac08f" providerId="ADAL" clId="{BFEA59CD-8164-4C39-8E3A-0D36CBC0A46E}" dt="2023-10-30T10:32:32.624" v="3863" actId="27636"/>
          <ac:spMkLst>
            <pc:docMk/>
            <pc:sldMk cId="2329387695" sldId="263"/>
            <ac:spMk id="4" creationId="{B11DD5AD-78DF-4C8F-8000-0EE05396F686}"/>
          </ac:spMkLst>
        </pc:spChg>
        <pc:spChg chg="mod">
          <ac:chgData name="Ann Tone Håkonsen" userId="64394855-27bc-4f88-ab6d-bb3d427ac08f" providerId="ADAL" clId="{BFEA59CD-8164-4C39-8E3A-0D36CBC0A46E}" dt="2023-10-30T10:32:49.704" v="3884" actId="1035"/>
          <ac:spMkLst>
            <pc:docMk/>
            <pc:sldMk cId="2329387695" sldId="263"/>
            <ac:spMk id="9" creationId="{9D5D84EB-E704-4C35-B86F-43B693F341FF}"/>
          </ac:spMkLst>
        </pc:spChg>
        <pc:picChg chg="mod">
          <ac:chgData name="Ann Tone Håkonsen" userId="64394855-27bc-4f88-ab6d-bb3d427ac08f" providerId="ADAL" clId="{BFEA59CD-8164-4C39-8E3A-0D36CBC0A46E}" dt="2023-10-30T10:32:41.129" v="3866" actId="1076"/>
          <ac:picMkLst>
            <pc:docMk/>
            <pc:sldMk cId="2329387695" sldId="263"/>
            <ac:picMk id="7" creationId="{8771AE91-B176-419C-B26A-D43F1D6D9BAF}"/>
          </ac:picMkLst>
        </pc:picChg>
      </pc:sldChg>
      <pc:sldChg chg="addSp modSp add del mod modAnim">
        <pc:chgData name="Ann Tone Håkonsen" userId="64394855-27bc-4f88-ab6d-bb3d427ac08f" providerId="ADAL" clId="{BFEA59CD-8164-4C39-8E3A-0D36CBC0A46E}" dt="2023-10-29T21:34:48.933" v="2149"/>
        <pc:sldMkLst>
          <pc:docMk/>
          <pc:sldMk cId="1104902232" sldId="281"/>
        </pc:sldMkLst>
        <pc:spChg chg="mod">
          <ac:chgData name="Ann Tone Håkonsen" userId="64394855-27bc-4f88-ab6d-bb3d427ac08f" providerId="ADAL" clId="{BFEA59CD-8164-4C39-8E3A-0D36CBC0A46E}" dt="2023-10-29T21:20:11.925" v="1975" actId="1035"/>
          <ac:spMkLst>
            <pc:docMk/>
            <pc:sldMk cId="1104902232" sldId="281"/>
            <ac:spMk id="7" creationId="{A02262D3-28AE-4694-85D0-92F309754D14}"/>
          </ac:spMkLst>
        </pc:spChg>
        <pc:spChg chg="mod">
          <ac:chgData name="Ann Tone Håkonsen" userId="64394855-27bc-4f88-ab6d-bb3d427ac08f" providerId="ADAL" clId="{BFEA59CD-8164-4C39-8E3A-0D36CBC0A46E}" dt="2023-10-29T21:13:05.109" v="1924" actId="1076"/>
          <ac:spMkLst>
            <pc:docMk/>
            <pc:sldMk cId="1104902232" sldId="281"/>
            <ac:spMk id="10" creationId="{DF3C8388-F7A0-401E-A425-1C77D57BFA4E}"/>
          </ac:spMkLst>
        </pc:spChg>
        <pc:spChg chg="add mod ord">
          <ac:chgData name="Ann Tone Håkonsen" userId="64394855-27bc-4f88-ab6d-bb3d427ac08f" providerId="ADAL" clId="{BFEA59CD-8164-4C39-8E3A-0D36CBC0A46E}" dt="2023-10-29T21:20:33.398" v="1989" actId="1036"/>
          <ac:spMkLst>
            <pc:docMk/>
            <pc:sldMk cId="1104902232" sldId="281"/>
            <ac:spMk id="11" creationId="{169B196F-1F87-4D73-8A18-F3F19A861EF5}"/>
          </ac:spMkLst>
        </pc:spChg>
      </pc:sldChg>
      <pc:sldChg chg="add">
        <pc:chgData name="Ann Tone Håkonsen" userId="64394855-27bc-4f88-ab6d-bb3d427ac08f" providerId="ADAL" clId="{BFEA59CD-8164-4C39-8E3A-0D36CBC0A46E}" dt="2023-10-29T21:28:08.705" v="1990"/>
        <pc:sldMkLst>
          <pc:docMk/>
          <pc:sldMk cId="2816011867" sldId="287"/>
        </pc:sldMkLst>
      </pc:sldChg>
      <pc:sldChg chg="add">
        <pc:chgData name="Ann Tone Håkonsen" userId="64394855-27bc-4f88-ab6d-bb3d427ac08f" providerId="ADAL" clId="{BFEA59CD-8164-4C39-8E3A-0D36CBC0A46E}" dt="2023-10-30T10:05:17.556" v="3261"/>
        <pc:sldMkLst>
          <pc:docMk/>
          <pc:sldMk cId="3280419331" sldId="289"/>
        </pc:sldMkLst>
      </pc:sldChg>
      <pc:sldChg chg="modSp add del modAnim">
        <pc:chgData name="Ann Tone Håkonsen" userId="64394855-27bc-4f88-ab6d-bb3d427ac08f" providerId="ADAL" clId="{BFEA59CD-8164-4C39-8E3A-0D36CBC0A46E}" dt="2023-10-29T21:28:18.114" v="1991" actId="47"/>
        <pc:sldMkLst>
          <pc:docMk/>
          <pc:sldMk cId="3962045937" sldId="295"/>
        </pc:sldMkLst>
        <pc:spChg chg="mod">
          <ac:chgData name="Ann Tone Håkonsen" userId="64394855-27bc-4f88-ab6d-bb3d427ac08f" providerId="ADAL" clId="{BFEA59CD-8164-4C39-8E3A-0D36CBC0A46E}" dt="2023-10-29T21:18:13.190" v="1961" actId="20577"/>
          <ac:spMkLst>
            <pc:docMk/>
            <pc:sldMk cId="3962045937" sldId="295"/>
            <ac:spMk id="8" creationId="{615ACD2F-B7F9-452D-9526-31776C320447}"/>
          </ac:spMkLst>
        </pc:spChg>
      </pc:sldChg>
      <pc:sldChg chg="addSp delSp modSp add mod ord">
        <pc:chgData name="Ann Tone Håkonsen" userId="64394855-27bc-4f88-ab6d-bb3d427ac08f" providerId="ADAL" clId="{BFEA59CD-8164-4C39-8E3A-0D36CBC0A46E}" dt="2023-10-30T08:12:22.704" v="3062" actId="1076"/>
        <pc:sldMkLst>
          <pc:docMk/>
          <pc:sldMk cId="2776185521" sldId="314"/>
        </pc:sldMkLst>
        <pc:spChg chg="del">
          <ac:chgData name="Ann Tone Håkonsen" userId="64394855-27bc-4f88-ab6d-bb3d427ac08f" providerId="ADAL" clId="{BFEA59CD-8164-4C39-8E3A-0D36CBC0A46E}" dt="2023-10-29T20:19:43.600" v="564" actId="478"/>
          <ac:spMkLst>
            <pc:docMk/>
            <pc:sldMk cId="2776185521" sldId="314"/>
            <ac:spMk id="2" creationId="{12DA270A-BF51-488D-AB76-0B57F1D291C1}"/>
          </ac:spMkLst>
        </pc:spChg>
        <pc:spChg chg="mod">
          <ac:chgData name="Ann Tone Håkonsen" userId="64394855-27bc-4f88-ab6d-bb3d427ac08f" providerId="ADAL" clId="{BFEA59CD-8164-4C39-8E3A-0D36CBC0A46E}" dt="2023-10-30T08:12:22.704" v="3062" actId="1076"/>
          <ac:spMkLst>
            <pc:docMk/>
            <pc:sldMk cId="2776185521" sldId="314"/>
            <ac:spMk id="4" creationId="{05D8C506-EB54-4FFC-BEB3-04B5B6AD74A1}"/>
          </ac:spMkLst>
        </pc:spChg>
        <pc:picChg chg="add mod">
          <ac:chgData name="Ann Tone Håkonsen" userId="64394855-27bc-4f88-ab6d-bb3d427ac08f" providerId="ADAL" clId="{BFEA59CD-8164-4C39-8E3A-0D36CBC0A46E}" dt="2023-10-30T08:11:07.585" v="3060" actId="1076"/>
          <ac:picMkLst>
            <pc:docMk/>
            <pc:sldMk cId="2776185521" sldId="314"/>
            <ac:picMk id="2" creationId="{F4401FCF-D7F7-4184-A969-7ACF39C38F2D}"/>
          </ac:picMkLst>
        </pc:picChg>
        <pc:picChg chg="mod">
          <ac:chgData name="Ann Tone Håkonsen" userId="64394855-27bc-4f88-ab6d-bb3d427ac08f" providerId="ADAL" clId="{BFEA59CD-8164-4C39-8E3A-0D36CBC0A46E}" dt="2023-10-30T08:11:04.274" v="3059" actId="1076"/>
          <ac:picMkLst>
            <pc:docMk/>
            <pc:sldMk cId="2776185521" sldId="314"/>
            <ac:picMk id="6" creationId="{BF9C6799-2311-4674-86EB-9F3180FAD22F}"/>
          </ac:picMkLst>
        </pc:picChg>
        <pc:picChg chg="mod">
          <ac:chgData name="Ann Tone Håkonsen" userId="64394855-27bc-4f88-ab6d-bb3d427ac08f" providerId="ADAL" clId="{BFEA59CD-8164-4C39-8E3A-0D36CBC0A46E}" dt="2023-10-29T20:36:43.502" v="1136" actId="1076"/>
          <ac:picMkLst>
            <pc:docMk/>
            <pc:sldMk cId="2776185521" sldId="314"/>
            <ac:picMk id="17" creationId="{26544F2C-1B00-4662-814B-59466BCC981E}"/>
          </ac:picMkLst>
        </pc:picChg>
        <pc:picChg chg="add del mod">
          <ac:chgData name="Ann Tone Håkonsen" userId="64394855-27bc-4f88-ab6d-bb3d427ac08f" providerId="ADAL" clId="{BFEA59CD-8164-4C39-8E3A-0D36CBC0A46E}" dt="2023-10-30T08:10:42.580" v="3052" actId="478"/>
          <ac:picMkLst>
            <pc:docMk/>
            <pc:sldMk cId="2776185521" sldId="314"/>
            <ac:picMk id="1026" creationId="{4BAEBDF3-3918-4D01-A7F5-D2D19260D4FB}"/>
          </ac:picMkLst>
        </pc:picChg>
        <pc:picChg chg="add mod">
          <ac:chgData name="Ann Tone Håkonsen" userId="64394855-27bc-4f88-ab6d-bb3d427ac08f" providerId="ADAL" clId="{BFEA59CD-8164-4C39-8E3A-0D36CBC0A46E}" dt="2023-10-30T08:11:10.324" v="3061" actId="1076"/>
          <ac:picMkLst>
            <pc:docMk/>
            <pc:sldMk cId="2776185521" sldId="314"/>
            <ac:picMk id="1028" creationId="{BB9FE24C-6BDD-4B49-A863-4FF414B793D4}"/>
          </ac:picMkLst>
        </pc:picChg>
      </pc:sldChg>
      <pc:sldChg chg="modSp add mod modAnim">
        <pc:chgData name="Ann Tone Håkonsen" userId="64394855-27bc-4f88-ab6d-bb3d427ac08f" providerId="ADAL" clId="{BFEA59CD-8164-4C39-8E3A-0D36CBC0A46E}" dt="2023-10-30T09:08:23.380" v="3260" actId="20577"/>
        <pc:sldMkLst>
          <pc:docMk/>
          <pc:sldMk cId="809380044" sldId="315"/>
        </pc:sldMkLst>
        <pc:spChg chg="mod">
          <ac:chgData name="Ann Tone Håkonsen" userId="64394855-27bc-4f88-ab6d-bb3d427ac08f" providerId="ADAL" clId="{BFEA59CD-8164-4C39-8E3A-0D36CBC0A46E}" dt="2023-10-30T09:08:23.380" v="3260" actId="20577"/>
          <ac:spMkLst>
            <pc:docMk/>
            <pc:sldMk cId="809380044" sldId="315"/>
            <ac:spMk id="3" creationId="{7C52D196-C3AF-4B29-B8D7-851A98F7E6AD}"/>
          </ac:spMkLst>
        </pc:spChg>
      </pc:sldChg>
      <pc:sldChg chg="modSp add mod modAnim">
        <pc:chgData name="Ann Tone Håkonsen" userId="64394855-27bc-4f88-ab6d-bb3d427ac08f" providerId="ADAL" clId="{BFEA59CD-8164-4C39-8E3A-0D36CBC0A46E}" dt="2023-10-30T08:59:03.963" v="3237"/>
        <pc:sldMkLst>
          <pc:docMk/>
          <pc:sldMk cId="3337555830" sldId="316"/>
        </pc:sldMkLst>
        <pc:spChg chg="mod">
          <ac:chgData name="Ann Tone Håkonsen" userId="64394855-27bc-4f88-ab6d-bb3d427ac08f" providerId="ADAL" clId="{BFEA59CD-8164-4C39-8E3A-0D36CBC0A46E}" dt="2023-10-30T08:00:50.128" v="3038" actId="20577"/>
          <ac:spMkLst>
            <pc:docMk/>
            <pc:sldMk cId="3337555830" sldId="316"/>
            <ac:spMk id="3" creationId="{7C52D196-C3AF-4B29-B8D7-851A98F7E6AD}"/>
          </ac:spMkLst>
        </pc:spChg>
      </pc:sldChg>
      <pc:sldChg chg="add">
        <pc:chgData name="Ann Tone Håkonsen" userId="64394855-27bc-4f88-ab6d-bb3d427ac08f" providerId="ADAL" clId="{BFEA59CD-8164-4C39-8E3A-0D36CBC0A46E}" dt="2023-10-29T21:15:16.088" v="1935"/>
        <pc:sldMkLst>
          <pc:docMk/>
          <pc:sldMk cId="2861148377" sldId="405"/>
        </pc:sldMkLst>
      </pc:sldChg>
      <pc:sldChg chg="addSp delSp modSp add mod">
        <pc:chgData name="Ann Tone Håkonsen" userId="64394855-27bc-4f88-ab6d-bb3d427ac08f" providerId="ADAL" clId="{BFEA59CD-8164-4C39-8E3A-0D36CBC0A46E}" dt="2023-10-29T20:43:37.046" v="1146" actId="1076"/>
        <pc:sldMkLst>
          <pc:docMk/>
          <pc:sldMk cId="2553141678" sldId="697"/>
        </pc:sldMkLst>
        <pc:spChg chg="mod">
          <ac:chgData name="Ann Tone Håkonsen" userId="64394855-27bc-4f88-ab6d-bb3d427ac08f" providerId="ADAL" clId="{BFEA59CD-8164-4C39-8E3A-0D36CBC0A46E}" dt="2023-10-29T20:43:33.051" v="1145" actId="1076"/>
          <ac:spMkLst>
            <pc:docMk/>
            <pc:sldMk cId="2553141678" sldId="697"/>
            <ac:spMk id="2" creationId="{9EB93B6B-0877-46B9-97C4-261DDB9FE102}"/>
          </ac:spMkLst>
        </pc:spChg>
        <pc:spChg chg="mod">
          <ac:chgData name="Ann Tone Håkonsen" userId="64394855-27bc-4f88-ab6d-bb3d427ac08f" providerId="ADAL" clId="{BFEA59CD-8164-4C39-8E3A-0D36CBC0A46E}" dt="2023-10-29T20:34:21.984" v="1134" actId="1035"/>
          <ac:spMkLst>
            <pc:docMk/>
            <pc:sldMk cId="2553141678" sldId="697"/>
            <ac:spMk id="15" creationId="{AA619A7F-945F-4E84-BD3A-C5B6B1E9912B}"/>
          </ac:spMkLst>
        </pc:spChg>
        <pc:spChg chg="mod">
          <ac:chgData name="Ann Tone Håkonsen" userId="64394855-27bc-4f88-ab6d-bb3d427ac08f" providerId="ADAL" clId="{BFEA59CD-8164-4C39-8E3A-0D36CBC0A46E}" dt="2023-10-29T20:43:37.046" v="1146" actId="1076"/>
          <ac:spMkLst>
            <pc:docMk/>
            <pc:sldMk cId="2553141678" sldId="697"/>
            <ac:spMk id="23" creationId="{6E53290C-A398-4442-BE41-CEECBCC9E69A}"/>
          </ac:spMkLst>
        </pc:spChg>
        <pc:spChg chg="del">
          <ac:chgData name="Ann Tone Håkonsen" userId="64394855-27bc-4f88-ab6d-bb3d427ac08f" providerId="ADAL" clId="{BFEA59CD-8164-4C39-8E3A-0D36CBC0A46E}" dt="2023-10-29T20:32:37.122" v="1091" actId="478"/>
          <ac:spMkLst>
            <pc:docMk/>
            <pc:sldMk cId="2553141678" sldId="697"/>
            <ac:spMk id="25" creationId="{E1365D75-D8A4-430F-BEC3-EB2F0489FC5F}"/>
          </ac:spMkLst>
        </pc:spChg>
        <pc:picChg chg="mod modCrop">
          <ac:chgData name="Ann Tone Håkonsen" userId="64394855-27bc-4f88-ab6d-bb3d427ac08f" providerId="ADAL" clId="{BFEA59CD-8164-4C39-8E3A-0D36CBC0A46E}" dt="2023-10-29T20:33:49.960" v="1127" actId="1076"/>
          <ac:picMkLst>
            <pc:docMk/>
            <pc:sldMk cId="2553141678" sldId="697"/>
            <ac:picMk id="7" creationId="{F8E04376-600A-4300-88CF-884947328FA4}"/>
          </ac:picMkLst>
        </pc:picChg>
        <pc:picChg chg="mod modCrop">
          <ac:chgData name="Ann Tone Håkonsen" userId="64394855-27bc-4f88-ab6d-bb3d427ac08f" providerId="ADAL" clId="{BFEA59CD-8164-4C39-8E3A-0D36CBC0A46E}" dt="2023-10-29T20:33:32.036" v="1123" actId="1076"/>
          <ac:picMkLst>
            <pc:docMk/>
            <pc:sldMk cId="2553141678" sldId="697"/>
            <ac:picMk id="9" creationId="{435A228A-65A2-433C-963F-FEE081F22D84}"/>
          </ac:picMkLst>
        </pc:picChg>
        <pc:picChg chg="mod modCrop">
          <ac:chgData name="Ann Tone Håkonsen" userId="64394855-27bc-4f88-ab6d-bb3d427ac08f" providerId="ADAL" clId="{BFEA59CD-8164-4C39-8E3A-0D36CBC0A46E}" dt="2023-10-29T20:34:12.077" v="1130" actId="1076"/>
          <ac:picMkLst>
            <pc:docMk/>
            <pc:sldMk cId="2553141678" sldId="697"/>
            <ac:picMk id="11" creationId="{360C4CEC-6390-48C8-BDFE-7D57C4A7E8CC}"/>
          </ac:picMkLst>
        </pc:picChg>
        <pc:picChg chg="mod modCrop">
          <ac:chgData name="Ann Tone Håkonsen" userId="64394855-27bc-4f88-ab6d-bb3d427ac08f" providerId="ADAL" clId="{BFEA59CD-8164-4C39-8E3A-0D36CBC0A46E}" dt="2023-10-29T20:33:09.318" v="1118" actId="732"/>
          <ac:picMkLst>
            <pc:docMk/>
            <pc:sldMk cId="2553141678" sldId="697"/>
            <ac:picMk id="13" creationId="{7F096D25-832D-4AB9-BAF2-74E65A4A8562}"/>
          </ac:picMkLst>
        </pc:picChg>
        <pc:picChg chg="add mod">
          <ac:chgData name="Ann Tone Håkonsen" userId="64394855-27bc-4f88-ab6d-bb3d427ac08f" providerId="ADAL" clId="{BFEA59CD-8164-4C39-8E3A-0D36CBC0A46E}" dt="2023-10-29T20:43:11.313" v="1141" actId="1076"/>
          <ac:picMkLst>
            <pc:docMk/>
            <pc:sldMk cId="2553141678" sldId="697"/>
            <ac:picMk id="2050" creationId="{FDD00519-8C0F-496B-9267-E1B261E44796}"/>
          </ac:picMkLst>
        </pc:picChg>
      </pc:sldChg>
      <pc:sldChg chg="addSp delSp modSp new mod delAnim modAnim">
        <pc:chgData name="Ann Tone Håkonsen" userId="64394855-27bc-4f88-ab6d-bb3d427ac08f" providerId="ADAL" clId="{BFEA59CD-8164-4C39-8E3A-0D36CBC0A46E}" dt="2023-10-30T09:00:01.867" v="3242"/>
        <pc:sldMkLst>
          <pc:docMk/>
          <pc:sldMk cId="3620631432" sldId="698"/>
        </pc:sldMkLst>
        <pc:spChg chg="add del mod">
          <ac:chgData name="Ann Tone Håkonsen" userId="64394855-27bc-4f88-ab6d-bb3d427ac08f" providerId="ADAL" clId="{BFEA59CD-8164-4C39-8E3A-0D36CBC0A46E}" dt="2023-10-29T20:48:35.154" v="1177" actId="478"/>
          <ac:spMkLst>
            <pc:docMk/>
            <pc:sldMk cId="3620631432" sldId="698"/>
            <ac:spMk id="4" creationId="{5C4F74E5-FA1B-4972-9175-E98C5D870DE0}"/>
          </ac:spMkLst>
        </pc:spChg>
        <pc:spChg chg="add mod ord">
          <ac:chgData name="Ann Tone Håkonsen" userId="64394855-27bc-4f88-ab6d-bb3d427ac08f" providerId="ADAL" clId="{BFEA59CD-8164-4C39-8E3A-0D36CBC0A46E}" dt="2023-10-30T06:37:55.611" v="2307" actId="1037"/>
          <ac:spMkLst>
            <pc:docMk/>
            <pc:sldMk cId="3620631432" sldId="698"/>
            <ac:spMk id="8" creationId="{0C728C2A-C194-4F56-B4E6-1B1BDE905744}"/>
          </ac:spMkLst>
        </pc:spChg>
        <pc:spChg chg="add mod">
          <ac:chgData name="Ann Tone Håkonsen" userId="64394855-27bc-4f88-ab6d-bb3d427ac08f" providerId="ADAL" clId="{BFEA59CD-8164-4C39-8E3A-0D36CBC0A46E}" dt="2023-10-30T06:37:42.146" v="2292" actId="1037"/>
          <ac:spMkLst>
            <pc:docMk/>
            <pc:sldMk cId="3620631432" sldId="698"/>
            <ac:spMk id="12" creationId="{01121F7A-86E1-4026-B48F-9E849B7F0DF1}"/>
          </ac:spMkLst>
        </pc:spChg>
        <pc:spChg chg="add mod">
          <ac:chgData name="Ann Tone Håkonsen" userId="64394855-27bc-4f88-ab6d-bb3d427ac08f" providerId="ADAL" clId="{BFEA59CD-8164-4C39-8E3A-0D36CBC0A46E}" dt="2023-10-30T06:38:41.415" v="2357" actId="20577"/>
          <ac:spMkLst>
            <pc:docMk/>
            <pc:sldMk cId="3620631432" sldId="698"/>
            <ac:spMk id="14" creationId="{88A7472C-DA15-4671-A77F-F6EA08FC6075}"/>
          </ac:spMkLst>
        </pc:spChg>
        <pc:picChg chg="add del mod ord">
          <ac:chgData name="Ann Tone Håkonsen" userId="64394855-27bc-4f88-ab6d-bb3d427ac08f" providerId="ADAL" clId="{BFEA59CD-8164-4C39-8E3A-0D36CBC0A46E}" dt="2023-10-30T06:37:47.295" v="2294" actId="1076"/>
          <ac:picMkLst>
            <pc:docMk/>
            <pc:sldMk cId="3620631432" sldId="698"/>
            <ac:picMk id="3" creationId="{936807E6-5FE4-4927-B8AC-8219457BBCB4}"/>
          </ac:picMkLst>
        </pc:picChg>
        <pc:picChg chg="add mod">
          <ac:chgData name="Ann Tone Håkonsen" userId="64394855-27bc-4f88-ab6d-bb3d427ac08f" providerId="ADAL" clId="{BFEA59CD-8164-4C39-8E3A-0D36CBC0A46E}" dt="2023-10-30T08:05:24.649" v="3051" actId="1036"/>
          <ac:picMkLst>
            <pc:docMk/>
            <pc:sldMk cId="3620631432" sldId="698"/>
            <ac:picMk id="5" creationId="{77AEF942-3156-4028-BAC0-85A36939DA85}"/>
          </ac:picMkLst>
        </pc:picChg>
        <pc:picChg chg="add del mod">
          <ac:chgData name="Ann Tone Håkonsen" userId="64394855-27bc-4f88-ab6d-bb3d427ac08f" providerId="ADAL" clId="{BFEA59CD-8164-4C39-8E3A-0D36CBC0A46E}" dt="2023-10-29T20:49:47.568" v="1191" actId="478"/>
          <ac:picMkLst>
            <pc:docMk/>
            <pc:sldMk cId="3620631432" sldId="698"/>
            <ac:picMk id="6" creationId="{5016FB23-F34B-4524-9A99-3FA21887B5FB}"/>
          </ac:picMkLst>
        </pc:picChg>
        <pc:picChg chg="add mod ord">
          <ac:chgData name="Ann Tone Håkonsen" userId="64394855-27bc-4f88-ab6d-bb3d427ac08f" providerId="ADAL" clId="{BFEA59CD-8164-4C39-8E3A-0D36CBC0A46E}" dt="2023-10-30T06:38:01.702" v="2323" actId="1038"/>
          <ac:picMkLst>
            <pc:docMk/>
            <pc:sldMk cId="3620631432" sldId="698"/>
            <ac:picMk id="7" creationId="{6670A93B-1F5D-4606-AE1D-9FBC7FA17DB2}"/>
          </ac:picMkLst>
        </pc:picChg>
        <pc:picChg chg="add mod">
          <ac:chgData name="Ann Tone Håkonsen" userId="64394855-27bc-4f88-ab6d-bb3d427ac08f" providerId="ADAL" clId="{BFEA59CD-8164-4C39-8E3A-0D36CBC0A46E}" dt="2023-10-30T06:37:49.861" v="2302" actId="1037"/>
          <ac:picMkLst>
            <pc:docMk/>
            <pc:sldMk cId="3620631432" sldId="698"/>
            <ac:picMk id="9" creationId="{00CA40C9-1F72-4F4D-8BC4-079406595010}"/>
          </ac:picMkLst>
        </pc:picChg>
        <pc:picChg chg="add mod">
          <ac:chgData name="Ann Tone Håkonsen" userId="64394855-27bc-4f88-ab6d-bb3d427ac08f" providerId="ADAL" clId="{BFEA59CD-8164-4C39-8E3A-0D36CBC0A46E}" dt="2023-10-29T20:55:01.730" v="1313" actId="1037"/>
          <ac:picMkLst>
            <pc:docMk/>
            <pc:sldMk cId="3620631432" sldId="698"/>
            <ac:picMk id="10" creationId="{03E36175-3510-438B-BBD9-7138A208AB15}"/>
          </ac:picMkLst>
        </pc:picChg>
        <pc:picChg chg="add mod">
          <ac:chgData name="Ann Tone Håkonsen" userId="64394855-27bc-4f88-ab6d-bb3d427ac08f" providerId="ADAL" clId="{BFEA59CD-8164-4C39-8E3A-0D36CBC0A46E}" dt="2023-10-29T20:55:04.124" v="1317" actId="1038"/>
          <ac:picMkLst>
            <pc:docMk/>
            <pc:sldMk cId="3620631432" sldId="698"/>
            <ac:picMk id="11" creationId="{B8D0A554-3082-4DA0-B825-4E4A42F14405}"/>
          </ac:picMkLst>
        </pc:picChg>
        <pc:picChg chg="add mod">
          <ac:chgData name="Ann Tone Håkonsen" userId="64394855-27bc-4f88-ab6d-bb3d427ac08f" providerId="ADAL" clId="{BFEA59CD-8164-4C39-8E3A-0D36CBC0A46E}" dt="2023-10-29T20:56:01.984" v="1325" actId="1076"/>
          <ac:picMkLst>
            <pc:docMk/>
            <pc:sldMk cId="3620631432" sldId="698"/>
            <ac:picMk id="13" creationId="{9C6137CB-E32C-43E7-B865-B0F5E5724E60}"/>
          </ac:picMkLst>
        </pc:picChg>
        <pc:picChg chg="add mod">
          <ac:chgData name="Ann Tone Håkonsen" userId="64394855-27bc-4f88-ab6d-bb3d427ac08f" providerId="ADAL" clId="{BFEA59CD-8164-4C39-8E3A-0D36CBC0A46E}" dt="2023-10-29T20:54:58.752" v="1301" actId="1076"/>
          <ac:picMkLst>
            <pc:docMk/>
            <pc:sldMk cId="3620631432" sldId="698"/>
            <ac:picMk id="3074" creationId="{CC3434A4-9963-410B-9E86-9E6AFA7A7D96}"/>
          </ac:picMkLst>
        </pc:picChg>
      </pc:sldChg>
      <pc:sldChg chg="addSp modSp new mod modClrScheme modAnim chgLayout">
        <pc:chgData name="Ann Tone Håkonsen" userId="64394855-27bc-4f88-ab6d-bb3d427ac08f" providerId="ADAL" clId="{BFEA59CD-8164-4C39-8E3A-0D36CBC0A46E}" dt="2023-10-30T06:39:58.456" v="2364"/>
        <pc:sldMkLst>
          <pc:docMk/>
          <pc:sldMk cId="476185899" sldId="699"/>
        </pc:sldMkLst>
        <pc:spChg chg="add mod ord">
          <ac:chgData name="Ann Tone Håkonsen" userId="64394855-27bc-4f88-ab6d-bb3d427ac08f" providerId="ADAL" clId="{BFEA59CD-8164-4C39-8E3A-0D36CBC0A46E}" dt="2023-10-29T21:08:49.517" v="1820" actId="1076"/>
          <ac:spMkLst>
            <pc:docMk/>
            <pc:sldMk cId="476185899" sldId="699"/>
            <ac:spMk id="3" creationId="{457F8101-F6A5-469E-9863-449A89EADA43}"/>
          </ac:spMkLst>
        </pc:spChg>
        <pc:graphicFrameChg chg="add mod">
          <ac:chgData name="Ann Tone Håkonsen" userId="64394855-27bc-4f88-ab6d-bb3d427ac08f" providerId="ADAL" clId="{BFEA59CD-8164-4C39-8E3A-0D36CBC0A46E}" dt="2023-10-30T06:39:58.456" v="2364"/>
          <ac:graphicFrameMkLst>
            <pc:docMk/>
            <pc:sldMk cId="476185899" sldId="699"/>
            <ac:graphicFrameMk id="2" creationId="{76A428DE-1C01-47BC-AE28-2C1C3B3F4824}"/>
          </ac:graphicFrameMkLst>
        </pc:graphicFrameChg>
      </pc:sldChg>
      <pc:sldChg chg="addSp delSp modSp new mod modClrScheme modAnim chgLayout">
        <pc:chgData name="Ann Tone Håkonsen" userId="64394855-27bc-4f88-ab6d-bb3d427ac08f" providerId="ADAL" clId="{BFEA59CD-8164-4C39-8E3A-0D36CBC0A46E}" dt="2023-10-30T06:45:03.299" v="2526" actId="1076"/>
        <pc:sldMkLst>
          <pc:docMk/>
          <pc:sldMk cId="2025410944" sldId="700"/>
        </pc:sldMkLst>
        <pc:spChg chg="add del mod ord">
          <ac:chgData name="Ann Tone Håkonsen" userId="64394855-27bc-4f88-ab6d-bb3d427ac08f" providerId="ADAL" clId="{BFEA59CD-8164-4C39-8E3A-0D36CBC0A46E}" dt="2023-10-30T06:40:37.221" v="2365" actId="21"/>
          <ac:spMkLst>
            <pc:docMk/>
            <pc:sldMk cId="2025410944" sldId="700"/>
            <ac:spMk id="3" creationId="{58275F00-1AAF-4CAC-A193-6AA259A5458D}"/>
          </ac:spMkLst>
        </pc:spChg>
        <pc:spChg chg="add del mod">
          <ac:chgData name="Ann Tone Håkonsen" userId="64394855-27bc-4f88-ab6d-bb3d427ac08f" providerId="ADAL" clId="{BFEA59CD-8164-4C39-8E3A-0D36CBC0A46E}" dt="2023-10-30T06:40:39.983" v="2366" actId="478"/>
          <ac:spMkLst>
            <pc:docMk/>
            <pc:sldMk cId="2025410944" sldId="700"/>
            <ac:spMk id="5" creationId="{5508C803-B329-4A8D-AABE-24FAF099EE9C}"/>
          </ac:spMkLst>
        </pc:spChg>
        <pc:spChg chg="add mod">
          <ac:chgData name="Ann Tone Håkonsen" userId="64394855-27bc-4f88-ab6d-bb3d427ac08f" providerId="ADAL" clId="{BFEA59CD-8164-4C39-8E3A-0D36CBC0A46E}" dt="2023-10-30T06:45:03.299" v="2526" actId="1076"/>
          <ac:spMkLst>
            <pc:docMk/>
            <pc:sldMk cId="2025410944" sldId="700"/>
            <ac:spMk id="6" creationId="{792322A6-65CD-45F9-8F1F-BBBF92098C51}"/>
          </ac:spMkLst>
        </pc:spChg>
        <pc:graphicFrameChg chg="add mod">
          <ac:chgData name="Ann Tone Håkonsen" userId="64394855-27bc-4f88-ab6d-bb3d427ac08f" providerId="ADAL" clId="{BFEA59CD-8164-4C39-8E3A-0D36CBC0A46E}" dt="2023-10-30T06:40:48.960" v="2368" actId="1076"/>
          <ac:graphicFrameMkLst>
            <pc:docMk/>
            <pc:sldMk cId="2025410944" sldId="700"/>
            <ac:graphicFrameMk id="2" creationId="{9F91DD32-45E5-4CFE-836E-8D5D0F8B0C58}"/>
          </ac:graphicFrameMkLst>
        </pc:graphicFrameChg>
      </pc:sldChg>
      <pc:sldChg chg="addSp delSp modSp new add del mod setBg">
        <pc:chgData name="Ann Tone Håkonsen" userId="64394855-27bc-4f88-ab6d-bb3d427ac08f" providerId="ADAL" clId="{BFEA59CD-8164-4C39-8E3A-0D36CBC0A46E}" dt="2023-10-30T08:47:28.081" v="3232" actId="47"/>
        <pc:sldMkLst>
          <pc:docMk/>
          <pc:sldMk cId="413352810" sldId="701"/>
        </pc:sldMkLst>
        <pc:spChg chg="del">
          <ac:chgData name="Ann Tone Håkonsen" userId="64394855-27bc-4f88-ab6d-bb3d427ac08f" providerId="ADAL" clId="{BFEA59CD-8164-4C39-8E3A-0D36CBC0A46E}" dt="2023-10-29T21:10:46.178" v="1914" actId="478"/>
          <ac:spMkLst>
            <pc:docMk/>
            <pc:sldMk cId="413352810" sldId="701"/>
            <ac:spMk id="2" creationId="{5D69F6DD-532C-4C38-B462-464B9EB9B23B}"/>
          </ac:spMkLst>
        </pc:spChg>
        <pc:spChg chg="add del mod">
          <ac:chgData name="Ann Tone Håkonsen" userId="64394855-27bc-4f88-ab6d-bb3d427ac08f" providerId="ADAL" clId="{BFEA59CD-8164-4C39-8E3A-0D36CBC0A46E}" dt="2023-10-30T08:47:18.974" v="3230" actId="478"/>
          <ac:spMkLst>
            <pc:docMk/>
            <pc:sldMk cId="413352810" sldId="701"/>
            <ac:spMk id="3" creationId="{08D77494-44BE-4753-A6E0-2B769179EE01}"/>
          </ac:spMkLst>
        </pc:spChg>
      </pc:sldChg>
      <pc:sldChg chg="addSp modSp new mod modClrScheme modAnim chgLayout">
        <pc:chgData name="Ann Tone Håkonsen" userId="64394855-27bc-4f88-ab6d-bb3d427ac08f" providerId="ADAL" clId="{BFEA59CD-8164-4C39-8E3A-0D36CBC0A46E}" dt="2023-10-30T08:41:36.562" v="3217"/>
        <pc:sldMkLst>
          <pc:docMk/>
          <pc:sldMk cId="3534136763" sldId="702"/>
        </pc:sldMkLst>
        <pc:spChg chg="mod ord">
          <ac:chgData name="Ann Tone Håkonsen" userId="64394855-27bc-4f88-ab6d-bb3d427ac08f" providerId="ADAL" clId="{BFEA59CD-8164-4C39-8E3A-0D36CBC0A46E}" dt="2023-10-30T06:51:16.461" v="2658" actId="2711"/>
          <ac:spMkLst>
            <pc:docMk/>
            <pc:sldMk cId="3534136763" sldId="702"/>
            <ac:spMk id="2" creationId="{0BB6AC11-9EF8-4E59-8D9A-FC3D33EF336B}"/>
          </ac:spMkLst>
        </pc:spChg>
        <pc:spChg chg="add mod ord">
          <ac:chgData name="Ann Tone Håkonsen" userId="64394855-27bc-4f88-ab6d-bb3d427ac08f" providerId="ADAL" clId="{BFEA59CD-8164-4C39-8E3A-0D36CBC0A46E}" dt="2023-10-30T08:36:24.859" v="3208" actId="20577"/>
          <ac:spMkLst>
            <pc:docMk/>
            <pc:sldMk cId="3534136763" sldId="702"/>
            <ac:spMk id="3" creationId="{A5C2023A-4558-4EAB-819E-BBEAACE1E047}"/>
          </ac:spMkLst>
        </pc:spChg>
        <pc:picChg chg="add mod">
          <ac:chgData name="Ann Tone Håkonsen" userId="64394855-27bc-4f88-ab6d-bb3d427ac08f" providerId="ADAL" clId="{BFEA59CD-8164-4C39-8E3A-0D36CBC0A46E}" dt="2023-10-30T06:51:57.756" v="2732" actId="1076"/>
          <ac:picMkLst>
            <pc:docMk/>
            <pc:sldMk cId="3534136763" sldId="702"/>
            <ac:picMk id="4" creationId="{907D91BA-D554-40A6-8829-EE7041F80114}"/>
          </ac:picMkLst>
        </pc:picChg>
        <pc:picChg chg="add mod">
          <ac:chgData name="Ann Tone Håkonsen" userId="64394855-27bc-4f88-ab6d-bb3d427ac08f" providerId="ADAL" clId="{BFEA59CD-8164-4C39-8E3A-0D36CBC0A46E}" dt="2023-10-30T08:41:15.061" v="3212" actId="1076"/>
          <ac:picMkLst>
            <pc:docMk/>
            <pc:sldMk cId="3534136763" sldId="702"/>
            <ac:picMk id="6" creationId="{F48B1B4C-6FC4-468F-A966-7D8B57EFFBC7}"/>
          </ac:picMkLst>
        </pc:picChg>
      </pc:sldChg>
      <pc:sldChg chg="add ord">
        <pc:chgData name="Ann Tone Håkonsen" userId="64394855-27bc-4f88-ab6d-bb3d427ac08f" providerId="ADAL" clId="{BFEA59CD-8164-4C39-8E3A-0D36CBC0A46E}" dt="2023-10-29T21:12:15.782" v="1921"/>
        <pc:sldMkLst>
          <pc:docMk/>
          <pc:sldMk cId="3379827833" sldId="703"/>
        </pc:sldMkLst>
      </pc:sldChg>
      <pc:sldChg chg="addSp delSp modSp new del mod modClrScheme modAnim chgLayout">
        <pc:chgData name="Ann Tone Håkonsen" userId="64394855-27bc-4f88-ab6d-bb3d427ac08f" providerId="ADAL" clId="{BFEA59CD-8164-4C39-8E3A-0D36CBC0A46E}" dt="2023-10-29T21:28:18.114" v="1991" actId="47"/>
        <pc:sldMkLst>
          <pc:docMk/>
          <pc:sldMk cId="4137635383" sldId="704"/>
        </pc:sldMkLst>
        <pc:spChg chg="del">
          <ac:chgData name="Ann Tone Håkonsen" userId="64394855-27bc-4f88-ab6d-bb3d427ac08f" providerId="ADAL" clId="{BFEA59CD-8164-4C39-8E3A-0D36CBC0A46E}" dt="2023-10-29T21:16:43.275" v="1937" actId="700"/>
          <ac:spMkLst>
            <pc:docMk/>
            <pc:sldMk cId="4137635383" sldId="704"/>
            <ac:spMk id="2" creationId="{958EBFA7-1DA8-4A10-818D-C6B46A42DA32}"/>
          </ac:spMkLst>
        </pc:spChg>
        <pc:spChg chg="add mod">
          <ac:chgData name="Ann Tone Håkonsen" userId="64394855-27bc-4f88-ab6d-bb3d427ac08f" providerId="ADAL" clId="{BFEA59CD-8164-4C39-8E3A-0D36CBC0A46E}" dt="2023-10-29T21:16:43.802" v="1938"/>
          <ac:spMkLst>
            <pc:docMk/>
            <pc:sldMk cId="4137635383" sldId="704"/>
            <ac:spMk id="3" creationId="{6BDBB95A-3E48-4595-AAEB-C6FEB93E53A5}"/>
          </ac:spMkLst>
        </pc:spChg>
        <pc:spChg chg="add mod">
          <ac:chgData name="Ann Tone Håkonsen" userId="64394855-27bc-4f88-ab6d-bb3d427ac08f" providerId="ADAL" clId="{BFEA59CD-8164-4C39-8E3A-0D36CBC0A46E}" dt="2023-10-29T21:16:43.802" v="1938"/>
          <ac:spMkLst>
            <pc:docMk/>
            <pc:sldMk cId="4137635383" sldId="704"/>
            <ac:spMk id="4" creationId="{50E11777-6ABB-4DA5-AF7B-AB719513F67F}"/>
          </ac:spMkLst>
        </pc:spChg>
      </pc:sldChg>
      <pc:sldChg chg="modSp add mod">
        <pc:chgData name="Ann Tone Håkonsen" userId="64394855-27bc-4f88-ab6d-bb3d427ac08f" providerId="ADAL" clId="{BFEA59CD-8164-4C39-8E3A-0D36CBC0A46E}" dt="2023-10-29T21:29:29.553" v="2098" actId="1076"/>
        <pc:sldMkLst>
          <pc:docMk/>
          <pc:sldMk cId="2060521384" sldId="705"/>
        </pc:sldMkLst>
        <pc:spChg chg="mod">
          <ac:chgData name="Ann Tone Håkonsen" userId="64394855-27bc-4f88-ab6d-bb3d427ac08f" providerId="ADAL" clId="{BFEA59CD-8164-4C39-8E3A-0D36CBC0A46E}" dt="2023-10-29T21:29:29.553" v="2098" actId="1076"/>
          <ac:spMkLst>
            <pc:docMk/>
            <pc:sldMk cId="2060521384" sldId="705"/>
            <ac:spMk id="5" creationId="{FCE85746-A88C-4511-8CB4-E3D9BDF7A6BB}"/>
          </ac:spMkLst>
        </pc:spChg>
      </pc:sldChg>
      <pc:sldChg chg="modSp add mod modAnim">
        <pc:chgData name="Ann Tone Håkonsen" userId="64394855-27bc-4f88-ab6d-bb3d427ac08f" providerId="ADAL" clId="{BFEA59CD-8164-4C39-8E3A-0D36CBC0A46E}" dt="2023-10-30T06:42:56.166" v="2458" actId="255"/>
        <pc:sldMkLst>
          <pc:docMk/>
          <pc:sldMk cId="4294589410" sldId="706"/>
        </pc:sldMkLst>
        <pc:spChg chg="mod">
          <ac:chgData name="Ann Tone Håkonsen" userId="64394855-27bc-4f88-ab6d-bb3d427ac08f" providerId="ADAL" clId="{BFEA59CD-8164-4C39-8E3A-0D36CBC0A46E}" dt="2023-10-29T21:29:15.441" v="2096" actId="20577"/>
          <ac:spMkLst>
            <pc:docMk/>
            <pc:sldMk cId="4294589410" sldId="706"/>
            <ac:spMk id="5" creationId="{FCE85746-A88C-4511-8CB4-E3D9BDF7A6BB}"/>
          </ac:spMkLst>
        </pc:spChg>
        <pc:spChg chg="mod">
          <ac:chgData name="Ann Tone Håkonsen" userId="64394855-27bc-4f88-ab6d-bb3d427ac08f" providerId="ADAL" clId="{BFEA59CD-8164-4C39-8E3A-0D36CBC0A46E}" dt="2023-10-30T06:42:37.592" v="2436" actId="20577"/>
          <ac:spMkLst>
            <pc:docMk/>
            <pc:sldMk cId="4294589410" sldId="706"/>
            <ac:spMk id="8" creationId="{615ACD2F-B7F9-452D-9526-31776C320447}"/>
          </ac:spMkLst>
        </pc:spChg>
        <pc:spChg chg="mod">
          <ac:chgData name="Ann Tone Håkonsen" userId="64394855-27bc-4f88-ab6d-bb3d427ac08f" providerId="ADAL" clId="{BFEA59CD-8164-4C39-8E3A-0D36CBC0A46E}" dt="2023-10-30T06:42:56.166" v="2458" actId="255"/>
          <ac:spMkLst>
            <pc:docMk/>
            <pc:sldMk cId="4294589410" sldId="706"/>
            <ac:spMk id="9" creationId="{65F93253-D02C-44A0-B053-1ADABC0AFEF6}"/>
          </ac:spMkLst>
        </pc:spChg>
      </pc:sldChg>
      <pc:sldChg chg="modSp add mod">
        <pc:chgData name="Ann Tone Håkonsen" userId="64394855-27bc-4f88-ab6d-bb3d427ac08f" providerId="ADAL" clId="{BFEA59CD-8164-4C39-8E3A-0D36CBC0A46E}" dt="2023-10-30T06:43:53.729" v="2524" actId="20577"/>
        <pc:sldMkLst>
          <pc:docMk/>
          <pc:sldMk cId="1284028179" sldId="707"/>
        </pc:sldMkLst>
        <pc:spChg chg="mod">
          <ac:chgData name="Ann Tone Håkonsen" userId="64394855-27bc-4f88-ab6d-bb3d427ac08f" providerId="ADAL" clId="{BFEA59CD-8164-4C39-8E3A-0D36CBC0A46E}" dt="2023-10-30T06:43:53.729" v="2524" actId="20577"/>
          <ac:spMkLst>
            <pc:docMk/>
            <pc:sldMk cId="1284028179" sldId="707"/>
            <ac:spMk id="5" creationId="{6A0C9F3C-E84B-4C57-9A9B-480747471691}"/>
          </ac:spMkLst>
        </pc:spChg>
      </pc:sldChg>
      <pc:sldChg chg="addSp modSp add mod ord setBg replTag">
        <pc:chgData name="Ann Tone Håkonsen" userId="64394855-27bc-4f88-ab6d-bb3d427ac08f" providerId="ADAL" clId="{BFEA59CD-8164-4C39-8E3A-0D36CBC0A46E}" dt="2023-10-29T21:32:54.310" v="2142"/>
        <pc:sldMkLst>
          <pc:docMk/>
          <pc:sldMk cId="1965154661" sldId="708"/>
        </pc:sldMkLst>
        <pc:spChg chg="add mod replST">
          <ac:chgData name="Ann Tone Håkonsen" userId="64394855-27bc-4f88-ab6d-bb3d427ac08f" providerId="ADAL" clId="{BFEA59CD-8164-4C39-8E3A-0D36CBC0A46E}" dt="2023-10-29T21:30:26.926" v="2123"/>
          <ac:spMkLst>
            <pc:docMk/>
            <pc:sldMk cId="1965154661" sldId="708"/>
            <ac:spMk id="6" creationId="{86EF1890-5F17-43FD-85BE-DCDCD935B40D}"/>
          </ac:spMkLst>
        </pc:spChg>
        <pc:spChg chg="add mod replST">
          <ac:chgData name="Ann Tone Håkonsen" userId="64394855-27bc-4f88-ab6d-bb3d427ac08f" providerId="ADAL" clId="{BFEA59CD-8164-4C39-8E3A-0D36CBC0A46E}" dt="2023-10-29T21:30:26.992" v="2133"/>
          <ac:spMkLst>
            <pc:docMk/>
            <pc:sldMk cId="1965154661" sldId="708"/>
            <ac:spMk id="7" creationId="{F4C548ED-8A7C-487D-80E0-2F12412C5C39}"/>
          </ac:spMkLst>
        </pc:spChg>
        <pc:picChg chg="add mod replST">
          <ac:chgData name="Ann Tone Håkonsen" userId="64394855-27bc-4f88-ab6d-bb3d427ac08f" providerId="ADAL" clId="{BFEA59CD-8164-4C39-8E3A-0D36CBC0A46E}" dt="2023-10-29T21:30:26.548" v="2110"/>
          <ac:picMkLst>
            <pc:docMk/>
            <pc:sldMk cId="1965154661" sldId="708"/>
            <ac:picMk id="3" creationId="{ABFF3C65-A4FB-468A-8B14-058D38E1FBA0}"/>
          </ac:picMkLst>
        </pc:picChg>
        <pc:picChg chg="add mod replST">
          <ac:chgData name="Ann Tone Håkonsen" userId="64394855-27bc-4f88-ab6d-bb3d427ac08f" providerId="ADAL" clId="{BFEA59CD-8164-4C39-8E3A-0D36CBC0A46E}" dt="2023-10-29T21:30:26.830" v="2114"/>
          <ac:picMkLst>
            <pc:docMk/>
            <pc:sldMk cId="1965154661" sldId="708"/>
            <ac:picMk id="5" creationId="{D86C1BF2-1731-4CD1-909A-7CFDB9CE3AEC}"/>
          </ac:picMkLst>
        </pc:picChg>
      </pc:sldChg>
      <pc:sldChg chg="addSp delSp modSp new mod ord setBg modClrScheme setClrOvrMap chgLayout">
        <pc:chgData name="Ann Tone Håkonsen" userId="64394855-27bc-4f88-ab6d-bb3d427ac08f" providerId="ADAL" clId="{BFEA59CD-8164-4C39-8E3A-0D36CBC0A46E}" dt="2023-10-30T06:42:04.055" v="2384"/>
        <pc:sldMkLst>
          <pc:docMk/>
          <pc:sldMk cId="1171191120" sldId="709"/>
        </pc:sldMkLst>
        <pc:spChg chg="add del mod">
          <ac:chgData name="Ann Tone Håkonsen" userId="64394855-27bc-4f88-ab6d-bb3d427ac08f" providerId="ADAL" clId="{BFEA59CD-8164-4C39-8E3A-0D36CBC0A46E}" dt="2023-10-30T06:40:57.829" v="2371"/>
          <ac:spMkLst>
            <pc:docMk/>
            <pc:sldMk cId="1171191120" sldId="709"/>
            <ac:spMk id="2" creationId="{9B9F1750-B5F5-409F-882D-C24354EB4E75}"/>
          </ac:spMkLst>
        </pc:spChg>
        <pc:spChg chg="add del mod">
          <ac:chgData name="Ann Tone Håkonsen" userId="64394855-27bc-4f88-ab6d-bb3d427ac08f" providerId="ADAL" clId="{BFEA59CD-8164-4C39-8E3A-0D36CBC0A46E}" dt="2023-10-30T06:41:08.696" v="2375" actId="478"/>
          <ac:spMkLst>
            <pc:docMk/>
            <pc:sldMk cId="1171191120" sldId="709"/>
            <ac:spMk id="3" creationId="{4B504FF7-85DD-4515-A69E-5434E6C19239}"/>
          </ac:spMkLst>
        </pc:spChg>
        <pc:spChg chg="add mod ord">
          <ac:chgData name="Ann Tone Håkonsen" userId="64394855-27bc-4f88-ab6d-bb3d427ac08f" providerId="ADAL" clId="{BFEA59CD-8164-4C39-8E3A-0D36CBC0A46E}" dt="2023-10-30T06:41:49.372" v="2382" actId="26606"/>
          <ac:spMkLst>
            <pc:docMk/>
            <pc:sldMk cId="1171191120" sldId="709"/>
            <ac:spMk id="4" creationId="{5376E8CB-F638-4BDD-8DE0-C62EC01C5ABC}"/>
          </ac:spMkLst>
        </pc:spChg>
        <pc:spChg chg="add mod">
          <ac:chgData name="Ann Tone Håkonsen" userId="64394855-27bc-4f88-ab6d-bb3d427ac08f" providerId="ADAL" clId="{BFEA59CD-8164-4C39-8E3A-0D36CBC0A46E}" dt="2023-10-30T06:41:49.372" v="2382" actId="26606"/>
          <ac:spMkLst>
            <pc:docMk/>
            <pc:sldMk cId="1171191120" sldId="709"/>
            <ac:spMk id="7" creationId="{F4554334-B201-45C3-97D9-5DCD462D4D76}"/>
          </ac:spMkLst>
        </pc:spChg>
        <pc:spChg chg="add">
          <ac:chgData name="Ann Tone Håkonsen" userId="64394855-27bc-4f88-ab6d-bb3d427ac08f" providerId="ADAL" clId="{BFEA59CD-8164-4C39-8E3A-0D36CBC0A46E}" dt="2023-10-30T06:41:49.372" v="2382" actId="26606"/>
          <ac:spMkLst>
            <pc:docMk/>
            <pc:sldMk cId="1171191120" sldId="709"/>
            <ac:spMk id="12" creationId="{71B2258F-86CA-4D4D-8270-BC05FCDEBFB3}"/>
          </ac:spMkLst>
        </pc:spChg>
        <pc:picChg chg="add mod">
          <ac:chgData name="Ann Tone Håkonsen" userId="64394855-27bc-4f88-ab6d-bb3d427ac08f" providerId="ADAL" clId="{BFEA59CD-8164-4C39-8E3A-0D36CBC0A46E}" dt="2023-10-30T06:41:49.372" v="2382" actId="26606"/>
          <ac:picMkLst>
            <pc:docMk/>
            <pc:sldMk cId="1171191120" sldId="709"/>
            <ac:picMk id="6" creationId="{9EBDA90D-A885-450D-8B02-D5BD074F778B}"/>
          </ac:picMkLst>
        </pc:picChg>
      </pc:sldChg>
      <pc:sldChg chg="add del">
        <pc:chgData name="Ann Tone Håkonsen" userId="64394855-27bc-4f88-ab6d-bb3d427ac08f" providerId="ADAL" clId="{BFEA59CD-8164-4C39-8E3A-0D36CBC0A46E}" dt="2023-10-30T06:39:15.189" v="2358" actId="47"/>
        <pc:sldMkLst>
          <pc:docMk/>
          <pc:sldMk cId="2113190077" sldId="709"/>
        </pc:sldMkLst>
      </pc:sldChg>
      <pc:sldChg chg="add del">
        <pc:chgData name="Ann Tone Håkonsen" userId="64394855-27bc-4f88-ab6d-bb3d427ac08f" providerId="ADAL" clId="{BFEA59CD-8164-4C39-8E3A-0D36CBC0A46E}" dt="2023-10-30T06:39:15.189" v="2358" actId="47"/>
        <pc:sldMkLst>
          <pc:docMk/>
          <pc:sldMk cId="1665654735" sldId="710"/>
        </pc:sldMkLst>
      </pc:sldChg>
      <pc:sldChg chg="addSp modSp add mod modAnim">
        <pc:chgData name="Ann Tone Håkonsen" userId="64394855-27bc-4f88-ab6d-bb3d427ac08f" providerId="ADAL" clId="{BFEA59CD-8164-4C39-8E3A-0D36CBC0A46E}" dt="2023-10-30T09:03:46.145" v="3252" actId="1076"/>
        <pc:sldMkLst>
          <pc:docMk/>
          <pc:sldMk cId="2216330826" sldId="710"/>
        </pc:sldMkLst>
        <pc:spChg chg="mod">
          <ac:chgData name="Ann Tone Håkonsen" userId="64394855-27bc-4f88-ab6d-bb3d427ac08f" providerId="ADAL" clId="{BFEA59CD-8164-4C39-8E3A-0D36CBC0A46E}" dt="2023-10-30T06:48:16.078" v="2648" actId="20577"/>
          <ac:spMkLst>
            <pc:docMk/>
            <pc:sldMk cId="2216330826" sldId="710"/>
            <ac:spMk id="4" creationId="{3E995744-904F-4339-87DC-6A9813D1561D}"/>
          </ac:spMkLst>
        </pc:spChg>
        <pc:picChg chg="mod">
          <ac:chgData name="Ann Tone Håkonsen" userId="64394855-27bc-4f88-ab6d-bb3d427ac08f" providerId="ADAL" clId="{BFEA59CD-8164-4C39-8E3A-0D36CBC0A46E}" dt="2023-10-30T09:03:41.253" v="3250" actId="1076"/>
          <ac:picMkLst>
            <pc:docMk/>
            <pc:sldMk cId="2216330826" sldId="710"/>
            <ac:picMk id="7" creationId="{E2BD2799-4BD9-46C7-BECB-0B397A7DC30F}"/>
          </ac:picMkLst>
        </pc:picChg>
        <pc:picChg chg="mod">
          <ac:chgData name="Ann Tone Håkonsen" userId="64394855-27bc-4f88-ab6d-bb3d427ac08f" providerId="ADAL" clId="{BFEA59CD-8164-4C39-8E3A-0D36CBC0A46E}" dt="2023-10-30T09:02:31.294" v="3245" actId="1076"/>
          <ac:picMkLst>
            <pc:docMk/>
            <pc:sldMk cId="2216330826" sldId="710"/>
            <ac:picMk id="8" creationId="{355B4C19-43B6-40C9-8884-BB629979310B}"/>
          </ac:picMkLst>
        </pc:picChg>
        <pc:picChg chg="mod">
          <ac:chgData name="Ann Tone Håkonsen" userId="64394855-27bc-4f88-ab6d-bb3d427ac08f" providerId="ADAL" clId="{BFEA59CD-8164-4C39-8E3A-0D36CBC0A46E}" dt="2023-10-30T09:03:46.145" v="3252" actId="1076"/>
          <ac:picMkLst>
            <pc:docMk/>
            <pc:sldMk cId="2216330826" sldId="710"/>
            <ac:picMk id="9" creationId="{8708EA78-5E19-4AE6-ACF0-813B8A0A0C98}"/>
          </ac:picMkLst>
        </pc:picChg>
        <pc:picChg chg="add mod">
          <ac:chgData name="Ann Tone Håkonsen" userId="64394855-27bc-4f88-ab6d-bb3d427ac08f" providerId="ADAL" clId="{BFEA59CD-8164-4C39-8E3A-0D36CBC0A46E}" dt="2023-10-30T09:02:40.165" v="3248" actId="1076"/>
          <ac:picMkLst>
            <pc:docMk/>
            <pc:sldMk cId="2216330826" sldId="710"/>
            <ac:picMk id="10" creationId="{DF8DCCD2-0830-42E6-9898-4D34EE185498}"/>
          </ac:picMkLst>
        </pc:picChg>
        <pc:picChg chg="mod">
          <ac:chgData name="Ann Tone Håkonsen" userId="64394855-27bc-4f88-ab6d-bb3d427ac08f" providerId="ADAL" clId="{BFEA59CD-8164-4C39-8E3A-0D36CBC0A46E}" dt="2023-10-30T09:02:34.088" v="3246" actId="1076"/>
          <ac:picMkLst>
            <pc:docMk/>
            <pc:sldMk cId="2216330826" sldId="710"/>
            <ac:picMk id="13" creationId="{4F1561FA-6F1F-4CA1-AAF9-C833344B56A0}"/>
          </ac:picMkLst>
        </pc:picChg>
        <pc:picChg chg="mod">
          <ac:chgData name="Ann Tone Håkonsen" userId="64394855-27bc-4f88-ab6d-bb3d427ac08f" providerId="ADAL" clId="{BFEA59CD-8164-4C39-8E3A-0D36CBC0A46E}" dt="2023-10-30T06:46:45.231" v="2586" actId="1076"/>
          <ac:picMkLst>
            <pc:docMk/>
            <pc:sldMk cId="2216330826" sldId="710"/>
            <ac:picMk id="1026" creationId="{BDAC7062-C383-4B99-AB9A-A7012C2401C2}"/>
          </ac:picMkLst>
        </pc:picChg>
      </pc:sldChg>
      <pc:sldChg chg="add">
        <pc:chgData name="Ann Tone Håkonsen" userId="64394855-27bc-4f88-ab6d-bb3d427ac08f" providerId="ADAL" clId="{BFEA59CD-8164-4C39-8E3A-0D36CBC0A46E}" dt="2023-10-30T06:46:08.605" v="2527"/>
        <pc:sldMkLst>
          <pc:docMk/>
          <pc:sldMk cId="1272830729" sldId="711"/>
        </pc:sldMkLst>
      </pc:sldChg>
      <pc:sldChg chg="add ord">
        <pc:chgData name="Ann Tone Håkonsen" userId="64394855-27bc-4f88-ab6d-bb3d427ac08f" providerId="ADAL" clId="{BFEA59CD-8164-4C39-8E3A-0D36CBC0A46E}" dt="2023-10-30T06:49:16.734" v="2655"/>
        <pc:sldMkLst>
          <pc:docMk/>
          <pc:sldMk cId="519214833" sldId="712"/>
        </pc:sldMkLst>
      </pc:sldChg>
      <pc:sldChg chg="add ord">
        <pc:chgData name="Ann Tone Håkonsen" userId="64394855-27bc-4f88-ab6d-bb3d427ac08f" providerId="ADAL" clId="{BFEA59CD-8164-4C39-8E3A-0D36CBC0A46E}" dt="2023-10-30T06:46:18.412" v="2530"/>
        <pc:sldMkLst>
          <pc:docMk/>
          <pc:sldMk cId="1226477292" sldId="713"/>
        </pc:sldMkLst>
      </pc:sldChg>
      <pc:sldChg chg="addSp modSp new mod modAnim">
        <pc:chgData name="Ann Tone Håkonsen" userId="64394855-27bc-4f88-ab6d-bb3d427ac08f" providerId="ADAL" clId="{BFEA59CD-8164-4C39-8E3A-0D36CBC0A46E}" dt="2023-10-30T06:55:28.169" v="2926" actId="20577"/>
        <pc:sldMkLst>
          <pc:docMk/>
          <pc:sldMk cId="4008234470" sldId="714"/>
        </pc:sldMkLst>
        <pc:graphicFrameChg chg="add mod modGraphic">
          <ac:chgData name="Ann Tone Håkonsen" userId="64394855-27bc-4f88-ab6d-bb3d427ac08f" providerId="ADAL" clId="{BFEA59CD-8164-4C39-8E3A-0D36CBC0A46E}" dt="2023-10-30T06:55:28.169" v="2926" actId="20577"/>
          <ac:graphicFrameMkLst>
            <pc:docMk/>
            <pc:sldMk cId="4008234470" sldId="714"/>
            <ac:graphicFrameMk id="2" creationId="{F85E08B5-8783-4C85-9935-6C1DBB3CC60D}"/>
          </ac:graphicFrameMkLst>
        </pc:graphicFrameChg>
      </pc:sldChg>
      <pc:sldChg chg="add">
        <pc:chgData name="Ann Tone Håkonsen" userId="64394855-27bc-4f88-ab6d-bb3d427ac08f" providerId="ADAL" clId="{BFEA59CD-8164-4C39-8E3A-0D36CBC0A46E}" dt="2023-10-30T08:58:16.710" v="3233"/>
        <pc:sldMkLst>
          <pc:docMk/>
          <pc:sldMk cId="1295834800" sldId="715"/>
        </pc:sldMkLst>
      </pc:sldChg>
      <pc:sldChg chg="addSp delSp modSp new mod modClrScheme chgLayout">
        <pc:chgData name="Ann Tone Håkonsen" userId="64394855-27bc-4f88-ab6d-bb3d427ac08f" providerId="ADAL" clId="{BFEA59CD-8164-4C39-8E3A-0D36CBC0A46E}" dt="2023-10-30T10:19:02.236" v="3819" actId="20577"/>
        <pc:sldMkLst>
          <pc:docMk/>
          <pc:sldMk cId="4051430347" sldId="716"/>
        </pc:sldMkLst>
        <pc:spChg chg="del mod ord">
          <ac:chgData name="Ann Tone Håkonsen" userId="64394855-27bc-4f88-ab6d-bb3d427ac08f" providerId="ADAL" clId="{BFEA59CD-8164-4C39-8E3A-0D36CBC0A46E}" dt="2023-10-30T10:11:22.003" v="3263" actId="700"/>
          <ac:spMkLst>
            <pc:docMk/>
            <pc:sldMk cId="4051430347" sldId="716"/>
            <ac:spMk id="2" creationId="{36733B9A-CBF8-4488-825A-4FFE8F2AB414}"/>
          </ac:spMkLst>
        </pc:spChg>
        <pc:spChg chg="del mod ord">
          <ac:chgData name="Ann Tone Håkonsen" userId="64394855-27bc-4f88-ab6d-bb3d427ac08f" providerId="ADAL" clId="{BFEA59CD-8164-4C39-8E3A-0D36CBC0A46E}" dt="2023-10-30T10:11:22.003" v="3263" actId="700"/>
          <ac:spMkLst>
            <pc:docMk/>
            <pc:sldMk cId="4051430347" sldId="716"/>
            <ac:spMk id="3" creationId="{0922F71F-6BC7-4622-A4CE-7FC94EBF8DBE}"/>
          </ac:spMkLst>
        </pc:spChg>
        <pc:spChg chg="add mod ord">
          <ac:chgData name="Ann Tone Håkonsen" userId="64394855-27bc-4f88-ab6d-bb3d427ac08f" providerId="ADAL" clId="{BFEA59CD-8164-4C39-8E3A-0D36CBC0A46E}" dt="2023-10-30T10:17:22.098" v="3762" actId="14100"/>
          <ac:spMkLst>
            <pc:docMk/>
            <pc:sldMk cId="4051430347" sldId="716"/>
            <ac:spMk id="4" creationId="{59DCD77B-ADCE-4AAE-8EF4-7BC979D8E4E5}"/>
          </ac:spMkLst>
        </pc:spChg>
        <pc:spChg chg="add del mod ord">
          <ac:chgData name="Ann Tone Håkonsen" userId="64394855-27bc-4f88-ab6d-bb3d427ac08f" providerId="ADAL" clId="{BFEA59CD-8164-4C39-8E3A-0D36CBC0A46E}" dt="2023-10-30T10:11:39.440" v="3278" actId="478"/>
          <ac:spMkLst>
            <pc:docMk/>
            <pc:sldMk cId="4051430347" sldId="716"/>
            <ac:spMk id="5" creationId="{EB2800F6-0BAA-4467-BC1F-1EF04CBD8757}"/>
          </ac:spMkLst>
        </pc:spChg>
        <pc:spChg chg="add mod ord">
          <ac:chgData name="Ann Tone Håkonsen" userId="64394855-27bc-4f88-ab6d-bb3d427ac08f" providerId="ADAL" clId="{BFEA59CD-8164-4C39-8E3A-0D36CBC0A46E}" dt="2023-10-30T10:15:55.045" v="3645" actId="14100"/>
          <ac:spMkLst>
            <pc:docMk/>
            <pc:sldMk cId="4051430347" sldId="716"/>
            <ac:spMk id="8" creationId="{2553A863-3271-4677-B891-6DEC558E36EB}"/>
          </ac:spMkLst>
        </pc:spChg>
        <pc:spChg chg="add mod">
          <ac:chgData name="Ann Tone Håkonsen" userId="64394855-27bc-4f88-ab6d-bb3d427ac08f" providerId="ADAL" clId="{BFEA59CD-8164-4C39-8E3A-0D36CBC0A46E}" dt="2023-10-30T10:19:02.236" v="3819" actId="20577"/>
          <ac:spMkLst>
            <pc:docMk/>
            <pc:sldMk cId="4051430347" sldId="716"/>
            <ac:spMk id="9" creationId="{3565C484-CC1C-40C7-A329-27F3CDABFD48}"/>
          </ac:spMkLst>
        </pc:spChg>
        <pc:grpChg chg="add mod">
          <ac:chgData name="Ann Tone Håkonsen" userId="64394855-27bc-4f88-ab6d-bb3d427ac08f" providerId="ADAL" clId="{BFEA59CD-8164-4C39-8E3A-0D36CBC0A46E}" dt="2023-10-30T10:18:32.971" v="3798" actId="1076"/>
          <ac:grpSpMkLst>
            <pc:docMk/>
            <pc:sldMk cId="4051430347" sldId="716"/>
            <ac:grpSpMk id="10" creationId="{3F4AFC1B-3AA3-4C77-B167-AB80D8C8B301}"/>
          </ac:grpSpMkLst>
        </pc:grpChg>
        <pc:picChg chg="add mod">
          <ac:chgData name="Ann Tone Håkonsen" userId="64394855-27bc-4f88-ab6d-bb3d427ac08f" providerId="ADAL" clId="{BFEA59CD-8164-4C39-8E3A-0D36CBC0A46E}" dt="2023-10-30T10:18:27.850" v="3797" actId="164"/>
          <ac:picMkLst>
            <pc:docMk/>
            <pc:sldMk cId="4051430347" sldId="716"/>
            <ac:picMk id="7" creationId="{E0BBB42D-E3B8-443E-94A4-475B83120A4C}"/>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1145A-3838-48CC-84FC-252E95DD8954}"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nb-NO"/>
        </a:p>
      </dgm:t>
    </dgm:pt>
    <dgm:pt modelId="{F5EDAC64-5D99-4D80-ADA4-78B7039EF720}">
      <dgm:prSet phldrT="[Tekst]"/>
      <dgm:spPr>
        <a:solidFill>
          <a:srgbClr val="005E5E"/>
        </a:solidFill>
      </dgm:spPr>
      <dgm:t>
        <a:bodyPr/>
        <a:lstStyle/>
        <a:p>
          <a:r>
            <a:rPr lang="nb-NO" b="0" i="0" dirty="0">
              <a:effectLst/>
              <a:latin typeface="Open Sans" panose="020B0606030504020204" pitchFamily="34" charset="0"/>
            </a:rPr>
            <a:t>Retten til overlevelse, </a:t>
          </a:r>
          <a:br>
            <a:rPr lang="nb-NO" b="0" i="0" dirty="0">
              <a:effectLst/>
              <a:latin typeface="Open Sans" panose="020B0606030504020204" pitchFamily="34" charset="0"/>
            </a:rPr>
          </a:br>
          <a:r>
            <a:rPr lang="nb-NO" b="0" i="0" dirty="0">
              <a:effectLst/>
              <a:latin typeface="Open Sans" panose="020B0606030504020204" pitchFamily="34" charset="0"/>
            </a:rPr>
            <a:t>liv og utvikling.</a:t>
          </a:r>
          <a:endParaRPr lang="nb-NO" dirty="0"/>
        </a:p>
      </dgm:t>
    </dgm:pt>
    <dgm:pt modelId="{60E1BF50-6F16-499F-B4D9-553FF1FE48F4}" type="parTrans" cxnId="{83557E32-11C5-4A03-A62C-8FC1D83BCF5F}">
      <dgm:prSet/>
      <dgm:spPr/>
      <dgm:t>
        <a:bodyPr/>
        <a:lstStyle/>
        <a:p>
          <a:endParaRPr lang="nb-NO"/>
        </a:p>
      </dgm:t>
    </dgm:pt>
    <dgm:pt modelId="{B3263CA5-05B7-4531-9A63-EF7A76D0DCD2}" type="sibTrans" cxnId="{83557E32-11C5-4A03-A62C-8FC1D83BCF5F}">
      <dgm:prSet/>
      <dgm:spPr/>
      <dgm:t>
        <a:bodyPr/>
        <a:lstStyle/>
        <a:p>
          <a:endParaRPr lang="nb-NO"/>
        </a:p>
      </dgm:t>
    </dgm:pt>
    <dgm:pt modelId="{5A4A8D2D-5955-42AF-9B52-70A4A93A99E0}">
      <dgm:prSet phldrT="[Tekst]"/>
      <dgm:spPr>
        <a:solidFill>
          <a:srgbClr val="EC5E24"/>
        </a:solidFill>
      </dgm:spPr>
      <dgm:t>
        <a:bodyPr/>
        <a:lstStyle/>
        <a:p>
          <a:pPr>
            <a:buFont typeface="Arial" panose="020B0604020202020204" pitchFamily="34" charset="0"/>
            <a:buChar char="•"/>
          </a:pPr>
          <a:r>
            <a:rPr lang="nb-NO" b="0" i="0" dirty="0">
              <a:effectLst/>
              <a:latin typeface="Open Sans" panose="020B0606030504020204" pitchFamily="34" charset="0"/>
            </a:rPr>
            <a:t>Retten til ingen diskriminering.</a:t>
          </a:r>
          <a:endParaRPr lang="nb-NO" dirty="0"/>
        </a:p>
      </dgm:t>
    </dgm:pt>
    <dgm:pt modelId="{EBD95684-E90B-4209-916B-6418A7152A28}" type="parTrans" cxnId="{D2EE1FAC-8E57-43EB-A3DC-C8A7C35D4893}">
      <dgm:prSet/>
      <dgm:spPr/>
      <dgm:t>
        <a:bodyPr/>
        <a:lstStyle/>
        <a:p>
          <a:endParaRPr lang="nb-NO"/>
        </a:p>
      </dgm:t>
    </dgm:pt>
    <dgm:pt modelId="{8ADA4C3A-8344-473E-84F4-2886E43FC0D6}" type="sibTrans" cxnId="{D2EE1FAC-8E57-43EB-A3DC-C8A7C35D4893}">
      <dgm:prSet/>
      <dgm:spPr/>
      <dgm:t>
        <a:bodyPr/>
        <a:lstStyle/>
        <a:p>
          <a:endParaRPr lang="nb-NO"/>
        </a:p>
      </dgm:t>
    </dgm:pt>
    <dgm:pt modelId="{60F671A3-698C-480B-AC39-E6B85FB1C55A}">
      <dgm:prSet phldrT="[Tekst]"/>
      <dgm:spPr>
        <a:solidFill>
          <a:srgbClr val="288FC0"/>
        </a:solidFill>
      </dgm:spPr>
      <dgm:t>
        <a:bodyPr/>
        <a:lstStyle/>
        <a:p>
          <a:pPr>
            <a:buFont typeface="Arial" panose="020B0604020202020204" pitchFamily="34" charset="0"/>
            <a:buChar char="•"/>
          </a:pPr>
          <a:r>
            <a:rPr lang="nb-NO" b="0" i="0" dirty="0">
              <a:effectLst/>
              <a:latin typeface="Open Sans" panose="020B0606030504020204" pitchFamily="34" charset="0"/>
            </a:rPr>
            <a:t>Retten til å få </a:t>
          </a:r>
          <a:br>
            <a:rPr lang="nb-NO" b="0" i="0" dirty="0">
              <a:effectLst/>
              <a:latin typeface="Open Sans" panose="020B0606030504020204" pitchFamily="34" charset="0"/>
            </a:rPr>
          </a:br>
          <a:r>
            <a:rPr lang="nb-NO" b="0" i="0" dirty="0">
              <a:effectLst/>
              <a:latin typeface="Open Sans" panose="020B0606030504020204" pitchFamily="34" charset="0"/>
            </a:rPr>
            <a:t>utrykke sin mening.</a:t>
          </a:r>
          <a:endParaRPr lang="nb-NO" dirty="0"/>
        </a:p>
      </dgm:t>
    </dgm:pt>
    <dgm:pt modelId="{BB1FD96C-ABD3-4380-AA1B-738310D958C2}" type="parTrans" cxnId="{70E39E25-94FF-4BDC-B94B-AB80FB21029E}">
      <dgm:prSet/>
      <dgm:spPr/>
      <dgm:t>
        <a:bodyPr/>
        <a:lstStyle/>
        <a:p>
          <a:endParaRPr lang="nb-NO"/>
        </a:p>
      </dgm:t>
    </dgm:pt>
    <dgm:pt modelId="{27985ECC-9A0B-4A77-BC75-D0B2C8FD6D7D}" type="sibTrans" cxnId="{70E39E25-94FF-4BDC-B94B-AB80FB21029E}">
      <dgm:prSet/>
      <dgm:spPr/>
      <dgm:t>
        <a:bodyPr/>
        <a:lstStyle/>
        <a:p>
          <a:endParaRPr lang="nb-NO"/>
        </a:p>
      </dgm:t>
    </dgm:pt>
    <dgm:pt modelId="{B63B3E2A-2922-4C9D-B49B-83139E2D4B73}">
      <dgm:prSet phldrT="[Tekst]"/>
      <dgm:spPr>
        <a:solidFill>
          <a:srgbClr val="D53794"/>
        </a:solidFill>
      </dgm:spPr>
      <dgm:t>
        <a:bodyPr/>
        <a:lstStyle/>
        <a:p>
          <a:pPr>
            <a:buFont typeface="Arial" panose="020B0604020202020204" pitchFamily="34" charset="0"/>
            <a:buChar char="•"/>
          </a:pPr>
          <a:r>
            <a:rPr lang="nb-NO" b="0" i="0" dirty="0">
              <a:effectLst/>
              <a:latin typeface="Open Sans" panose="020B0606030504020204" pitchFamily="34" charset="0"/>
            </a:rPr>
            <a:t>Prinsippet om </a:t>
          </a:r>
          <a:br>
            <a:rPr lang="nb-NO" b="0" i="0" dirty="0">
              <a:effectLst/>
              <a:latin typeface="Open Sans" panose="020B0606030504020204" pitchFamily="34" charset="0"/>
            </a:rPr>
          </a:br>
          <a:r>
            <a:rPr lang="nb-NO" b="0" i="0" dirty="0">
              <a:effectLst/>
              <a:latin typeface="Open Sans" panose="020B0606030504020204" pitchFamily="34" charset="0"/>
            </a:rPr>
            <a:t>barnets beste.</a:t>
          </a:r>
          <a:endParaRPr lang="nb-NO" dirty="0"/>
        </a:p>
      </dgm:t>
    </dgm:pt>
    <dgm:pt modelId="{44D3613D-D919-4BE5-A763-B08302FC643D}" type="parTrans" cxnId="{D431E1C5-CF30-41CE-B109-45C9F4360F87}">
      <dgm:prSet/>
      <dgm:spPr/>
      <dgm:t>
        <a:bodyPr/>
        <a:lstStyle/>
        <a:p>
          <a:endParaRPr lang="nb-NO"/>
        </a:p>
      </dgm:t>
    </dgm:pt>
    <dgm:pt modelId="{FCB50143-5242-4AF9-A0D6-796B33E0EC35}" type="sibTrans" cxnId="{D431E1C5-CF30-41CE-B109-45C9F4360F87}">
      <dgm:prSet/>
      <dgm:spPr/>
      <dgm:t>
        <a:bodyPr/>
        <a:lstStyle/>
        <a:p>
          <a:endParaRPr lang="nb-NO"/>
        </a:p>
      </dgm:t>
    </dgm:pt>
    <dgm:pt modelId="{2371EBF5-7692-45A8-BB10-C088A44DF481}" type="pres">
      <dgm:prSet presAssocID="{82D1145A-3838-48CC-84FC-252E95DD8954}" presName="linear" presStyleCnt="0">
        <dgm:presLayoutVars>
          <dgm:dir/>
          <dgm:resizeHandles val="exact"/>
        </dgm:presLayoutVars>
      </dgm:prSet>
      <dgm:spPr/>
    </dgm:pt>
    <dgm:pt modelId="{78FCB1F0-CEE3-400F-B046-569127FC9732}" type="pres">
      <dgm:prSet presAssocID="{F5EDAC64-5D99-4D80-ADA4-78B7039EF720}" presName="comp" presStyleCnt="0"/>
      <dgm:spPr/>
    </dgm:pt>
    <dgm:pt modelId="{96526765-2F5D-487A-BAAC-A456CAA87EC0}" type="pres">
      <dgm:prSet presAssocID="{F5EDAC64-5D99-4D80-ADA4-78B7039EF720}" presName="box" presStyleLbl="node1" presStyleIdx="0" presStyleCnt="4" custLinFactNeighborX="5495" custLinFactNeighborY="-21756"/>
      <dgm:spPr/>
    </dgm:pt>
    <dgm:pt modelId="{AD653839-29AF-4088-B8E8-189A3BF6637E}" type="pres">
      <dgm:prSet presAssocID="{F5EDAC64-5D99-4D80-ADA4-78B7039EF720}" presName="img" presStyleLbl="fgImgPlace1" presStyleIdx="0" presStyleCnt="4" custScaleX="92620" custScaleY="114095" custLinFactNeighborX="189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679" t="-5955" r="16679" b="-5955"/>
          </a:stretch>
        </a:blipFill>
      </dgm:spPr>
      <dgm:extLst>
        <a:ext uri="{E40237B7-FDA0-4F09-8148-C483321AD2D9}">
          <dgm14:cNvPr xmlns:dgm14="http://schemas.microsoft.com/office/drawing/2010/diagram" id="0" name="" descr="Hjerte med puls med heldekkende fyll"/>
        </a:ext>
      </dgm:extLst>
    </dgm:pt>
    <dgm:pt modelId="{A2B123A6-2983-4D04-90A8-845B791759A3}" type="pres">
      <dgm:prSet presAssocID="{F5EDAC64-5D99-4D80-ADA4-78B7039EF720}" presName="text" presStyleLbl="node1" presStyleIdx="0" presStyleCnt="4">
        <dgm:presLayoutVars>
          <dgm:bulletEnabled val="1"/>
        </dgm:presLayoutVars>
      </dgm:prSet>
      <dgm:spPr/>
    </dgm:pt>
    <dgm:pt modelId="{6E9CD3E0-900A-4F43-A6FC-8257A6F60A6F}" type="pres">
      <dgm:prSet presAssocID="{B3263CA5-05B7-4531-9A63-EF7A76D0DCD2}" presName="spacer" presStyleCnt="0"/>
      <dgm:spPr/>
    </dgm:pt>
    <dgm:pt modelId="{410213D7-789B-49B8-BAC1-1DCD4335CCDE}" type="pres">
      <dgm:prSet presAssocID="{5A4A8D2D-5955-42AF-9B52-70A4A93A99E0}" presName="comp" presStyleCnt="0"/>
      <dgm:spPr/>
    </dgm:pt>
    <dgm:pt modelId="{A100FB20-5F66-487F-9BC3-E7862D91E19E}" type="pres">
      <dgm:prSet presAssocID="{5A4A8D2D-5955-42AF-9B52-70A4A93A99E0}" presName="box" presStyleLbl="node1" presStyleIdx="1" presStyleCnt="4"/>
      <dgm:spPr/>
    </dgm:pt>
    <dgm:pt modelId="{1ECF58CA-918B-4A14-9DCA-A88E5280FBF6}" type="pres">
      <dgm:prSet presAssocID="{5A4A8D2D-5955-42AF-9B52-70A4A93A99E0}" presName="img" presStyleLbl="fgImgPlace1" presStyleIdx="1" presStyleCnt="4" custScaleX="105085" custScaleY="119580" custLinFactNeighborX="-7440" custLinFactNeighborY="-107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6495" t="-5931" r="16495" b="-5931"/>
          </a:stretch>
        </a:blipFill>
      </dgm:spPr>
      <dgm:extLst>
        <a:ext uri="{E40237B7-FDA0-4F09-8148-C483321AD2D9}">
          <dgm14:cNvPr xmlns:dgm14="http://schemas.microsoft.com/office/drawing/2010/diagram" id="0" name="" descr="Diplomrull med heldekkende fyll"/>
        </a:ext>
      </dgm:extLst>
    </dgm:pt>
    <dgm:pt modelId="{4EA9B66F-26FD-4FCB-8677-4F97D10A481D}" type="pres">
      <dgm:prSet presAssocID="{5A4A8D2D-5955-42AF-9B52-70A4A93A99E0}" presName="text" presStyleLbl="node1" presStyleIdx="1" presStyleCnt="4">
        <dgm:presLayoutVars>
          <dgm:bulletEnabled val="1"/>
        </dgm:presLayoutVars>
      </dgm:prSet>
      <dgm:spPr/>
    </dgm:pt>
    <dgm:pt modelId="{F3CB457F-AF45-4BCD-A403-AAA96458D747}" type="pres">
      <dgm:prSet presAssocID="{8ADA4C3A-8344-473E-84F4-2886E43FC0D6}" presName="spacer" presStyleCnt="0"/>
      <dgm:spPr/>
    </dgm:pt>
    <dgm:pt modelId="{0C301282-D6ED-4B35-8D0E-7A6CF78BF621}" type="pres">
      <dgm:prSet presAssocID="{60F671A3-698C-480B-AC39-E6B85FB1C55A}" presName="comp" presStyleCnt="0"/>
      <dgm:spPr/>
    </dgm:pt>
    <dgm:pt modelId="{B0349D42-D06E-42B0-87A9-9A9B9347EF24}" type="pres">
      <dgm:prSet presAssocID="{60F671A3-698C-480B-AC39-E6B85FB1C55A}" presName="box" presStyleLbl="node1" presStyleIdx="2" presStyleCnt="4"/>
      <dgm:spPr/>
    </dgm:pt>
    <dgm:pt modelId="{950AC473-75A4-4F3D-B2AA-5627AE34CCEC}" type="pres">
      <dgm:prSet presAssocID="{60F671A3-698C-480B-AC39-E6B85FB1C55A}" presName="img" presStyleLbl="fgImgPlace1" presStyleIdx="2" presStyleCnt="4" custScaleX="110329" custScaleY="12002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6806" t="-3191" r="16806" b="-3191"/>
          </a:stretch>
        </a:blipFill>
      </dgm:spPr>
      <dgm:extLst>
        <a:ext uri="{E40237B7-FDA0-4F09-8148-C483321AD2D9}">
          <dgm14:cNvPr xmlns:dgm14="http://schemas.microsoft.com/office/drawing/2010/diagram" id="0" name="" descr="Omsorg med heldekkende fyll"/>
        </a:ext>
      </dgm:extLst>
    </dgm:pt>
    <dgm:pt modelId="{62EB917C-6420-4717-A380-05D811BC7691}" type="pres">
      <dgm:prSet presAssocID="{60F671A3-698C-480B-AC39-E6B85FB1C55A}" presName="text" presStyleLbl="node1" presStyleIdx="2" presStyleCnt="4">
        <dgm:presLayoutVars>
          <dgm:bulletEnabled val="1"/>
        </dgm:presLayoutVars>
      </dgm:prSet>
      <dgm:spPr/>
    </dgm:pt>
    <dgm:pt modelId="{2C230378-180B-4D1A-8CE2-DC93C7526C7A}" type="pres">
      <dgm:prSet presAssocID="{27985ECC-9A0B-4A77-BC75-D0B2C8FD6D7D}" presName="spacer" presStyleCnt="0"/>
      <dgm:spPr/>
    </dgm:pt>
    <dgm:pt modelId="{C22DA6AD-18D5-468D-A074-457FCBB82F89}" type="pres">
      <dgm:prSet presAssocID="{B63B3E2A-2922-4C9D-B49B-83139E2D4B73}" presName="comp" presStyleCnt="0"/>
      <dgm:spPr/>
    </dgm:pt>
    <dgm:pt modelId="{E9824B0F-9FCE-4F57-B193-2B0581A37728}" type="pres">
      <dgm:prSet presAssocID="{B63B3E2A-2922-4C9D-B49B-83139E2D4B73}" presName="box" presStyleLbl="node1" presStyleIdx="3" presStyleCnt="4"/>
      <dgm:spPr/>
    </dgm:pt>
    <dgm:pt modelId="{854F4564-616A-40EC-8A44-235895772343}" type="pres">
      <dgm:prSet presAssocID="{B63B3E2A-2922-4C9D-B49B-83139E2D4B73}" presName="img" presStyleLbl="fgImgPlace1" presStyleIdx="3" presStyleCnt="4" custScaleX="105661" custScaleY="12261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4962" t="-5786" r="14962" b="-5786"/>
          </a:stretch>
        </a:blipFill>
      </dgm:spPr>
      <dgm:extLst>
        <a:ext uri="{E40237B7-FDA0-4F09-8148-C483321AD2D9}">
          <dgm14:cNvPr xmlns:dgm14="http://schemas.microsoft.com/office/drawing/2010/diagram" id="0" name="" descr="Chat med heldekkende fyll"/>
        </a:ext>
      </dgm:extLst>
    </dgm:pt>
    <dgm:pt modelId="{4112D780-1B12-4E9B-84B8-506FB09F3806}" type="pres">
      <dgm:prSet presAssocID="{B63B3E2A-2922-4C9D-B49B-83139E2D4B73}" presName="text" presStyleLbl="node1" presStyleIdx="3" presStyleCnt="4">
        <dgm:presLayoutVars>
          <dgm:bulletEnabled val="1"/>
        </dgm:presLayoutVars>
      </dgm:prSet>
      <dgm:spPr/>
    </dgm:pt>
  </dgm:ptLst>
  <dgm:cxnLst>
    <dgm:cxn modelId="{8AFCE413-D755-4A8A-8BB7-825D1E641F08}" type="presOf" srcId="{F5EDAC64-5D99-4D80-ADA4-78B7039EF720}" destId="{A2B123A6-2983-4D04-90A8-845B791759A3}" srcOrd="1" destOrd="0" presId="urn:microsoft.com/office/officeart/2005/8/layout/vList4"/>
    <dgm:cxn modelId="{70E39E25-94FF-4BDC-B94B-AB80FB21029E}" srcId="{82D1145A-3838-48CC-84FC-252E95DD8954}" destId="{60F671A3-698C-480B-AC39-E6B85FB1C55A}" srcOrd="2" destOrd="0" parTransId="{BB1FD96C-ABD3-4380-AA1B-738310D958C2}" sibTransId="{27985ECC-9A0B-4A77-BC75-D0B2C8FD6D7D}"/>
    <dgm:cxn modelId="{83557E32-11C5-4A03-A62C-8FC1D83BCF5F}" srcId="{82D1145A-3838-48CC-84FC-252E95DD8954}" destId="{F5EDAC64-5D99-4D80-ADA4-78B7039EF720}" srcOrd="0" destOrd="0" parTransId="{60E1BF50-6F16-499F-B4D9-553FF1FE48F4}" sibTransId="{B3263CA5-05B7-4531-9A63-EF7A76D0DCD2}"/>
    <dgm:cxn modelId="{6B01764D-5BA1-4B02-BEE0-7197B11C28B3}" type="presOf" srcId="{82D1145A-3838-48CC-84FC-252E95DD8954}" destId="{2371EBF5-7692-45A8-BB10-C088A44DF481}" srcOrd="0" destOrd="0" presId="urn:microsoft.com/office/officeart/2005/8/layout/vList4"/>
    <dgm:cxn modelId="{A717D59C-2FBF-408D-B851-0E63168BFFCD}" type="presOf" srcId="{60F671A3-698C-480B-AC39-E6B85FB1C55A}" destId="{B0349D42-D06E-42B0-87A9-9A9B9347EF24}" srcOrd="0" destOrd="0" presId="urn:microsoft.com/office/officeart/2005/8/layout/vList4"/>
    <dgm:cxn modelId="{D2EE1FAC-8E57-43EB-A3DC-C8A7C35D4893}" srcId="{82D1145A-3838-48CC-84FC-252E95DD8954}" destId="{5A4A8D2D-5955-42AF-9B52-70A4A93A99E0}" srcOrd="1" destOrd="0" parTransId="{EBD95684-E90B-4209-916B-6418A7152A28}" sibTransId="{8ADA4C3A-8344-473E-84F4-2886E43FC0D6}"/>
    <dgm:cxn modelId="{463723B2-A090-44EB-A98E-CA8220479EDF}" type="presOf" srcId="{B63B3E2A-2922-4C9D-B49B-83139E2D4B73}" destId="{E9824B0F-9FCE-4F57-B193-2B0581A37728}" srcOrd="0" destOrd="0" presId="urn:microsoft.com/office/officeart/2005/8/layout/vList4"/>
    <dgm:cxn modelId="{4652F5BD-8058-4E04-BACE-05624E12961D}" type="presOf" srcId="{5A4A8D2D-5955-42AF-9B52-70A4A93A99E0}" destId="{4EA9B66F-26FD-4FCB-8677-4F97D10A481D}" srcOrd="1" destOrd="0" presId="urn:microsoft.com/office/officeart/2005/8/layout/vList4"/>
    <dgm:cxn modelId="{D431E1C5-CF30-41CE-B109-45C9F4360F87}" srcId="{82D1145A-3838-48CC-84FC-252E95DD8954}" destId="{B63B3E2A-2922-4C9D-B49B-83139E2D4B73}" srcOrd="3" destOrd="0" parTransId="{44D3613D-D919-4BE5-A763-B08302FC643D}" sibTransId="{FCB50143-5242-4AF9-A0D6-796B33E0EC35}"/>
    <dgm:cxn modelId="{CAA2B3CF-36E1-4A9B-B555-3A6686526B55}" type="presOf" srcId="{5A4A8D2D-5955-42AF-9B52-70A4A93A99E0}" destId="{A100FB20-5F66-487F-9BC3-E7862D91E19E}" srcOrd="0" destOrd="0" presId="urn:microsoft.com/office/officeart/2005/8/layout/vList4"/>
    <dgm:cxn modelId="{054B4DE0-20F0-4311-95CB-AA947F193943}" type="presOf" srcId="{B63B3E2A-2922-4C9D-B49B-83139E2D4B73}" destId="{4112D780-1B12-4E9B-84B8-506FB09F3806}" srcOrd="1" destOrd="0" presId="urn:microsoft.com/office/officeart/2005/8/layout/vList4"/>
    <dgm:cxn modelId="{1802BBF0-5E16-4BF9-801A-AFF2ADD43E1D}" type="presOf" srcId="{60F671A3-698C-480B-AC39-E6B85FB1C55A}" destId="{62EB917C-6420-4717-A380-05D811BC7691}" srcOrd="1" destOrd="0" presId="urn:microsoft.com/office/officeart/2005/8/layout/vList4"/>
    <dgm:cxn modelId="{24AA36F2-F40B-4CB0-8A4B-12D0B2087A04}" type="presOf" srcId="{F5EDAC64-5D99-4D80-ADA4-78B7039EF720}" destId="{96526765-2F5D-487A-BAAC-A456CAA87EC0}" srcOrd="0" destOrd="0" presId="urn:microsoft.com/office/officeart/2005/8/layout/vList4"/>
    <dgm:cxn modelId="{5102DC5E-8939-46A7-AD7A-5109FE2E94A9}" type="presParOf" srcId="{2371EBF5-7692-45A8-BB10-C088A44DF481}" destId="{78FCB1F0-CEE3-400F-B046-569127FC9732}" srcOrd="0" destOrd="0" presId="urn:microsoft.com/office/officeart/2005/8/layout/vList4"/>
    <dgm:cxn modelId="{7BED602C-FCD5-41C3-B8BB-9B10CABC34F4}" type="presParOf" srcId="{78FCB1F0-CEE3-400F-B046-569127FC9732}" destId="{96526765-2F5D-487A-BAAC-A456CAA87EC0}" srcOrd="0" destOrd="0" presId="urn:microsoft.com/office/officeart/2005/8/layout/vList4"/>
    <dgm:cxn modelId="{F47E6C8D-6661-4EBF-A279-43FED5242A26}" type="presParOf" srcId="{78FCB1F0-CEE3-400F-B046-569127FC9732}" destId="{AD653839-29AF-4088-B8E8-189A3BF6637E}" srcOrd="1" destOrd="0" presId="urn:microsoft.com/office/officeart/2005/8/layout/vList4"/>
    <dgm:cxn modelId="{476A1F8D-5126-4014-AB31-CE01F222E992}" type="presParOf" srcId="{78FCB1F0-CEE3-400F-B046-569127FC9732}" destId="{A2B123A6-2983-4D04-90A8-845B791759A3}" srcOrd="2" destOrd="0" presId="urn:microsoft.com/office/officeart/2005/8/layout/vList4"/>
    <dgm:cxn modelId="{1BAEE5BB-6C9F-4ACC-80D9-BBD95CEDF164}" type="presParOf" srcId="{2371EBF5-7692-45A8-BB10-C088A44DF481}" destId="{6E9CD3E0-900A-4F43-A6FC-8257A6F60A6F}" srcOrd="1" destOrd="0" presId="urn:microsoft.com/office/officeart/2005/8/layout/vList4"/>
    <dgm:cxn modelId="{02DE199C-E9DF-4B66-8E86-D625C6EF249B}" type="presParOf" srcId="{2371EBF5-7692-45A8-BB10-C088A44DF481}" destId="{410213D7-789B-49B8-BAC1-1DCD4335CCDE}" srcOrd="2" destOrd="0" presId="urn:microsoft.com/office/officeart/2005/8/layout/vList4"/>
    <dgm:cxn modelId="{71B6F545-CC21-4225-9700-CAA09A397ECC}" type="presParOf" srcId="{410213D7-789B-49B8-BAC1-1DCD4335CCDE}" destId="{A100FB20-5F66-487F-9BC3-E7862D91E19E}" srcOrd="0" destOrd="0" presId="urn:microsoft.com/office/officeart/2005/8/layout/vList4"/>
    <dgm:cxn modelId="{D13FEA5A-B814-4632-B545-A1A4AE485CEB}" type="presParOf" srcId="{410213D7-789B-49B8-BAC1-1DCD4335CCDE}" destId="{1ECF58CA-918B-4A14-9DCA-A88E5280FBF6}" srcOrd="1" destOrd="0" presId="urn:microsoft.com/office/officeart/2005/8/layout/vList4"/>
    <dgm:cxn modelId="{57330379-4CA2-4815-A17F-001B4F4AF00F}" type="presParOf" srcId="{410213D7-789B-49B8-BAC1-1DCD4335CCDE}" destId="{4EA9B66F-26FD-4FCB-8677-4F97D10A481D}" srcOrd="2" destOrd="0" presId="urn:microsoft.com/office/officeart/2005/8/layout/vList4"/>
    <dgm:cxn modelId="{67EACAFD-5A2A-485F-A1E6-CDF22820028C}" type="presParOf" srcId="{2371EBF5-7692-45A8-BB10-C088A44DF481}" destId="{F3CB457F-AF45-4BCD-A403-AAA96458D747}" srcOrd="3" destOrd="0" presId="urn:microsoft.com/office/officeart/2005/8/layout/vList4"/>
    <dgm:cxn modelId="{37B148D6-232A-47BD-A648-F05594733EA2}" type="presParOf" srcId="{2371EBF5-7692-45A8-BB10-C088A44DF481}" destId="{0C301282-D6ED-4B35-8D0E-7A6CF78BF621}" srcOrd="4" destOrd="0" presId="urn:microsoft.com/office/officeart/2005/8/layout/vList4"/>
    <dgm:cxn modelId="{8B8D0CCB-C46D-46F1-ABC3-DF4D69C9308D}" type="presParOf" srcId="{0C301282-D6ED-4B35-8D0E-7A6CF78BF621}" destId="{B0349D42-D06E-42B0-87A9-9A9B9347EF24}" srcOrd="0" destOrd="0" presId="urn:microsoft.com/office/officeart/2005/8/layout/vList4"/>
    <dgm:cxn modelId="{0DB14378-6A20-45E5-B640-9B345DBC0116}" type="presParOf" srcId="{0C301282-D6ED-4B35-8D0E-7A6CF78BF621}" destId="{950AC473-75A4-4F3D-B2AA-5627AE34CCEC}" srcOrd="1" destOrd="0" presId="urn:microsoft.com/office/officeart/2005/8/layout/vList4"/>
    <dgm:cxn modelId="{C17D34CA-1ABD-4EDA-81B8-E91B230EDB5A}" type="presParOf" srcId="{0C301282-D6ED-4B35-8D0E-7A6CF78BF621}" destId="{62EB917C-6420-4717-A380-05D811BC7691}" srcOrd="2" destOrd="0" presId="urn:microsoft.com/office/officeart/2005/8/layout/vList4"/>
    <dgm:cxn modelId="{39A773C7-9C24-4290-B7DE-7C16E24B71E2}" type="presParOf" srcId="{2371EBF5-7692-45A8-BB10-C088A44DF481}" destId="{2C230378-180B-4D1A-8CE2-DC93C7526C7A}" srcOrd="5" destOrd="0" presId="urn:microsoft.com/office/officeart/2005/8/layout/vList4"/>
    <dgm:cxn modelId="{8733FA0A-F02A-4E24-869C-DD288E196C36}" type="presParOf" srcId="{2371EBF5-7692-45A8-BB10-C088A44DF481}" destId="{C22DA6AD-18D5-468D-A074-457FCBB82F89}" srcOrd="6" destOrd="0" presId="urn:microsoft.com/office/officeart/2005/8/layout/vList4"/>
    <dgm:cxn modelId="{4B22ECA7-BF99-4F24-A2F9-2C581AB7D668}" type="presParOf" srcId="{C22DA6AD-18D5-468D-A074-457FCBB82F89}" destId="{E9824B0F-9FCE-4F57-B193-2B0581A37728}" srcOrd="0" destOrd="0" presId="urn:microsoft.com/office/officeart/2005/8/layout/vList4"/>
    <dgm:cxn modelId="{8F227E64-8929-4986-A9A3-F1BD20ED31A9}" type="presParOf" srcId="{C22DA6AD-18D5-468D-A074-457FCBB82F89}" destId="{854F4564-616A-40EC-8A44-235895772343}" srcOrd="1" destOrd="0" presId="urn:microsoft.com/office/officeart/2005/8/layout/vList4"/>
    <dgm:cxn modelId="{24DD83BA-E180-4A72-A361-181708DE9172}" type="presParOf" srcId="{C22DA6AD-18D5-468D-A074-457FCBB82F89}" destId="{4112D780-1B12-4E9B-84B8-506FB09F380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95F7CC-E6DE-48B9-817D-56560999EDB1}"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nb-NO"/>
        </a:p>
      </dgm:t>
    </dgm:pt>
    <dgm:pt modelId="{341B6390-C9CA-42B8-8E5B-370F15FACE47}">
      <dgm:prSet phldrT="[Tekst]" custT="1"/>
      <dgm:spPr/>
      <dgm:t>
        <a:bodyPr/>
        <a:lstStyle/>
        <a:p>
          <a:r>
            <a:rPr lang="nb-NO" sz="2000" dirty="0"/>
            <a:t>Teori, planer, lovverk, modeller, prosedyrer etc.  </a:t>
          </a:r>
        </a:p>
      </dgm:t>
    </dgm:pt>
    <dgm:pt modelId="{5630DB3D-81AE-418A-85BB-EEFFA93AA11A}" type="parTrans" cxnId="{B382CC2F-81B0-4137-8109-ACAEF3D1D8C1}">
      <dgm:prSet/>
      <dgm:spPr/>
      <dgm:t>
        <a:bodyPr/>
        <a:lstStyle/>
        <a:p>
          <a:endParaRPr lang="nb-NO"/>
        </a:p>
      </dgm:t>
    </dgm:pt>
    <dgm:pt modelId="{993AA374-F228-4CFB-AB57-60C1ABAC14A3}" type="sibTrans" cxnId="{B382CC2F-81B0-4137-8109-ACAEF3D1D8C1}">
      <dgm:prSet/>
      <dgm:spPr/>
      <dgm:t>
        <a:bodyPr/>
        <a:lstStyle/>
        <a:p>
          <a:endParaRPr lang="nb-NO"/>
        </a:p>
      </dgm:t>
    </dgm:pt>
    <dgm:pt modelId="{CDAA4458-79AC-457F-96C4-3B7D57A771CA}">
      <dgm:prSet phldrT="[Tekst]" custT="1"/>
      <dgm:spPr/>
      <dgm:t>
        <a:bodyPr/>
        <a:lstStyle/>
        <a:p>
          <a:r>
            <a:rPr lang="nb-NO" sz="2000" dirty="0"/>
            <a:t>Til bearbeiding, refleksjon og operasjonalisering i profesjonsfellesskapet.</a:t>
          </a:r>
        </a:p>
      </dgm:t>
    </dgm:pt>
    <dgm:pt modelId="{2123FF11-DCB5-4823-9B0E-E275921B80F0}" type="parTrans" cxnId="{FD7EAC52-5705-4DD1-90FC-2C3F4B03A115}">
      <dgm:prSet/>
      <dgm:spPr/>
      <dgm:t>
        <a:bodyPr/>
        <a:lstStyle/>
        <a:p>
          <a:endParaRPr lang="nb-NO"/>
        </a:p>
      </dgm:t>
    </dgm:pt>
    <dgm:pt modelId="{CFEAF7BC-1DC5-47DC-A6B7-374492A29EEE}" type="sibTrans" cxnId="{FD7EAC52-5705-4DD1-90FC-2C3F4B03A115}">
      <dgm:prSet/>
      <dgm:spPr/>
      <dgm:t>
        <a:bodyPr/>
        <a:lstStyle/>
        <a:p>
          <a:endParaRPr lang="nb-NO"/>
        </a:p>
      </dgm:t>
    </dgm:pt>
    <dgm:pt modelId="{702411B9-5E17-40A9-B2A4-0D6C2298A8BA}">
      <dgm:prSet phldrT="[Tekst]" custT="1"/>
      <dgm:spPr/>
      <dgm:t>
        <a:bodyPr/>
        <a:lstStyle/>
        <a:p>
          <a:r>
            <a:rPr lang="nb-NO" sz="2000" dirty="0"/>
            <a:t>Handlinger, rutiner og systemer, daglig praksis.</a:t>
          </a:r>
        </a:p>
      </dgm:t>
    </dgm:pt>
    <dgm:pt modelId="{1EB2A52E-83F4-405F-AF32-E5F62248489B}" type="parTrans" cxnId="{07B17AB9-4AF2-4725-9070-7C602F11740F}">
      <dgm:prSet/>
      <dgm:spPr/>
      <dgm:t>
        <a:bodyPr/>
        <a:lstStyle/>
        <a:p>
          <a:endParaRPr lang="nb-NO"/>
        </a:p>
      </dgm:t>
    </dgm:pt>
    <dgm:pt modelId="{B7F94EFD-8000-4788-879F-90BD2B8D96ED}" type="sibTrans" cxnId="{07B17AB9-4AF2-4725-9070-7C602F11740F}">
      <dgm:prSet/>
      <dgm:spPr/>
      <dgm:t>
        <a:bodyPr/>
        <a:lstStyle/>
        <a:p>
          <a:endParaRPr lang="nb-NO"/>
        </a:p>
      </dgm:t>
    </dgm:pt>
    <dgm:pt modelId="{A2557F69-23C1-4689-97DB-4450B080B38D}">
      <dgm:prSet phldrT="[Tekst]" custT="1"/>
      <dgm:spPr/>
      <dgm:t>
        <a:bodyPr/>
        <a:lstStyle/>
        <a:p>
          <a:r>
            <a:rPr lang="nb-NO" sz="2000" dirty="0"/>
            <a:t>Som får positive konsekvenser for barn og unge.</a:t>
          </a:r>
        </a:p>
      </dgm:t>
    </dgm:pt>
    <dgm:pt modelId="{23BA8151-FD83-4A96-A9B3-AA78EF14D81D}" type="parTrans" cxnId="{CACF5947-CA18-40D4-B6A6-3BCBA5318E99}">
      <dgm:prSet/>
      <dgm:spPr/>
      <dgm:t>
        <a:bodyPr/>
        <a:lstStyle/>
        <a:p>
          <a:endParaRPr lang="nb-NO"/>
        </a:p>
      </dgm:t>
    </dgm:pt>
    <dgm:pt modelId="{320DBBA9-6681-4FB5-9942-F7CCC25C2C92}" type="sibTrans" cxnId="{CACF5947-CA18-40D4-B6A6-3BCBA5318E99}">
      <dgm:prSet/>
      <dgm:spPr/>
      <dgm:t>
        <a:bodyPr/>
        <a:lstStyle/>
        <a:p>
          <a:endParaRPr lang="nb-NO"/>
        </a:p>
      </dgm:t>
    </dgm:pt>
    <dgm:pt modelId="{4689993A-7E3C-4565-83EA-FAB54EF38920}" type="pres">
      <dgm:prSet presAssocID="{4795F7CC-E6DE-48B9-817D-56560999EDB1}" presName="rootnode" presStyleCnt="0">
        <dgm:presLayoutVars>
          <dgm:chMax/>
          <dgm:chPref/>
          <dgm:dir/>
          <dgm:animLvl val="lvl"/>
        </dgm:presLayoutVars>
      </dgm:prSet>
      <dgm:spPr/>
    </dgm:pt>
    <dgm:pt modelId="{9FC0DFD4-8F20-41CE-A4B4-C30F9E752740}" type="pres">
      <dgm:prSet presAssocID="{341B6390-C9CA-42B8-8E5B-370F15FACE47}" presName="composite" presStyleCnt="0"/>
      <dgm:spPr/>
    </dgm:pt>
    <dgm:pt modelId="{3D663AE2-05C1-4299-BDFC-FD5D6DE9AF62}" type="pres">
      <dgm:prSet presAssocID="{341B6390-C9CA-42B8-8E5B-370F15FACE47}" presName="bentUpArrow1" presStyleLbl="alignImgPlace1" presStyleIdx="0" presStyleCnt="3"/>
      <dgm:spPr/>
    </dgm:pt>
    <dgm:pt modelId="{AC920334-2C45-40C2-800F-86CA6F6FC2C8}" type="pres">
      <dgm:prSet presAssocID="{341B6390-C9CA-42B8-8E5B-370F15FACE47}" presName="ParentText" presStyleLbl="node1" presStyleIdx="0" presStyleCnt="4" custScaleX="194394" custScaleY="125076" custLinFactNeighborX="724" custLinFactNeighborY="2069">
        <dgm:presLayoutVars>
          <dgm:chMax val="1"/>
          <dgm:chPref val="1"/>
          <dgm:bulletEnabled val="1"/>
        </dgm:presLayoutVars>
      </dgm:prSet>
      <dgm:spPr>
        <a:prstGeom prst="cloud">
          <a:avLst/>
        </a:prstGeom>
      </dgm:spPr>
    </dgm:pt>
    <dgm:pt modelId="{EDFEF418-4A59-451B-BFE9-D88215C54987}" type="pres">
      <dgm:prSet presAssocID="{341B6390-C9CA-42B8-8E5B-370F15FACE47}" presName="ChildText" presStyleLbl="revTx" presStyleIdx="0" presStyleCnt="3" custScaleX="367755" custLinFactX="45893" custLinFactNeighborX="100000" custLinFactNeighborY="378">
        <dgm:presLayoutVars>
          <dgm:chMax val="0"/>
          <dgm:chPref val="0"/>
          <dgm:bulletEnabled val="1"/>
        </dgm:presLayoutVars>
      </dgm:prSet>
      <dgm:spPr/>
    </dgm:pt>
    <dgm:pt modelId="{0D43BE87-6F60-4445-929F-6FF5BA450510}" type="pres">
      <dgm:prSet presAssocID="{993AA374-F228-4CFB-AB57-60C1ABAC14A3}" presName="sibTrans" presStyleCnt="0"/>
      <dgm:spPr/>
    </dgm:pt>
    <dgm:pt modelId="{12D10647-CBAC-4BE0-8278-7F3255A4C4CD}" type="pres">
      <dgm:prSet presAssocID="{CDAA4458-79AC-457F-96C4-3B7D57A771CA}" presName="composite" presStyleCnt="0"/>
      <dgm:spPr/>
    </dgm:pt>
    <dgm:pt modelId="{A998E1DA-E1DE-4EA4-8523-D902B42FCE02}" type="pres">
      <dgm:prSet presAssocID="{CDAA4458-79AC-457F-96C4-3B7D57A771CA}" presName="bentUpArrow1" presStyleLbl="alignImgPlace1" presStyleIdx="1" presStyleCnt="3" custLinFactNeighborX="29305" custLinFactNeighborY="-2615"/>
      <dgm:spPr/>
    </dgm:pt>
    <dgm:pt modelId="{A59086FB-9A37-460C-A6E8-668D5139008D}" type="pres">
      <dgm:prSet presAssocID="{CDAA4458-79AC-457F-96C4-3B7D57A771CA}" presName="ParentText" presStyleLbl="node1" presStyleIdx="1" presStyleCnt="4" custScaleX="183015" custScaleY="115633" custLinFactNeighborX="-12072" custLinFactNeighborY="-4648">
        <dgm:presLayoutVars>
          <dgm:chMax val="1"/>
          <dgm:chPref val="1"/>
          <dgm:bulletEnabled val="1"/>
        </dgm:presLayoutVars>
      </dgm:prSet>
      <dgm:spPr>
        <a:prstGeom prst="homePlate">
          <a:avLst/>
        </a:prstGeom>
      </dgm:spPr>
    </dgm:pt>
    <dgm:pt modelId="{835E9D3E-8416-4660-A470-5FA010D7E92C}" type="pres">
      <dgm:prSet presAssocID="{CDAA4458-79AC-457F-96C4-3B7D57A771CA}" presName="ChildText" presStyleLbl="revTx" presStyleIdx="1" presStyleCnt="3" custScaleX="239958" custLinFactNeighborX="53922" custLinFactNeighborY="-6116">
        <dgm:presLayoutVars>
          <dgm:chMax val="0"/>
          <dgm:chPref val="0"/>
          <dgm:bulletEnabled val="1"/>
        </dgm:presLayoutVars>
      </dgm:prSet>
      <dgm:spPr/>
    </dgm:pt>
    <dgm:pt modelId="{5C5F9218-CACA-4BEC-9F39-7927516027FE}" type="pres">
      <dgm:prSet presAssocID="{CFEAF7BC-1DC5-47DC-A6B7-374492A29EEE}" presName="sibTrans" presStyleCnt="0"/>
      <dgm:spPr/>
    </dgm:pt>
    <dgm:pt modelId="{53E60B54-0B0A-4407-AA03-BA9F52094AA6}" type="pres">
      <dgm:prSet presAssocID="{702411B9-5E17-40A9-B2A4-0D6C2298A8BA}" presName="composite" presStyleCnt="0"/>
      <dgm:spPr/>
    </dgm:pt>
    <dgm:pt modelId="{6EA55012-0F37-490D-8BCD-0766F3862512}" type="pres">
      <dgm:prSet presAssocID="{702411B9-5E17-40A9-B2A4-0D6C2298A8BA}" presName="bentUpArrow1" presStyleLbl="alignImgPlace1" presStyleIdx="2" presStyleCnt="3" custLinFactNeighborX="18957" custLinFactNeighborY="6744"/>
      <dgm:spPr/>
    </dgm:pt>
    <dgm:pt modelId="{099B83AA-EB7B-4310-9F0F-2848CD5C2D1B}" type="pres">
      <dgm:prSet presAssocID="{702411B9-5E17-40A9-B2A4-0D6C2298A8BA}" presName="ParentText" presStyleLbl="node1" presStyleIdx="2" presStyleCnt="4" custScaleX="173753" custScaleY="106968" custLinFactNeighborX="-2789" custLinFactNeighborY="1038">
        <dgm:presLayoutVars>
          <dgm:chMax val="1"/>
          <dgm:chPref val="1"/>
          <dgm:bulletEnabled val="1"/>
        </dgm:presLayoutVars>
      </dgm:prSet>
      <dgm:spPr>
        <a:prstGeom prst="homePlate">
          <a:avLst/>
        </a:prstGeom>
      </dgm:spPr>
    </dgm:pt>
    <dgm:pt modelId="{3B541C84-05BD-4080-94EF-EB8924C43E8E}" type="pres">
      <dgm:prSet presAssocID="{702411B9-5E17-40A9-B2A4-0D6C2298A8BA}" presName="ChildText" presStyleLbl="revTx" presStyleIdx="2" presStyleCnt="3">
        <dgm:presLayoutVars>
          <dgm:chMax val="0"/>
          <dgm:chPref val="0"/>
          <dgm:bulletEnabled val="1"/>
        </dgm:presLayoutVars>
      </dgm:prSet>
      <dgm:spPr/>
    </dgm:pt>
    <dgm:pt modelId="{4D867BF3-F487-4F48-9BB4-D82A46FD9B1E}" type="pres">
      <dgm:prSet presAssocID="{B7F94EFD-8000-4788-879F-90BD2B8D96ED}" presName="sibTrans" presStyleCnt="0"/>
      <dgm:spPr/>
    </dgm:pt>
    <dgm:pt modelId="{07F3D5A9-2F7D-4B08-88F4-2AEE40FBCC31}" type="pres">
      <dgm:prSet presAssocID="{A2557F69-23C1-4689-97DB-4450B080B38D}" presName="composite" presStyleCnt="0"/>
      <dgm:spPr/>
    </dgm:pt>
    <dgm:pt modelId="{6BC39BD8-65BD-40A1-97C6-30FA4C8BE406}" type="pres">
      <dgm:prSet presAssocID="{A2557F69-23C1-4689-97DB-4450B080B38D}" presName="ParentText" presStyleLbl="node1" presStyleIdx="3" presStyleCnt="4" custScaleX="149519" custLinFactNeighborX="-8814" custLinFactNeighborY="-9158">
        <dgm:presLayoutVars>
          <dgm:chMax val="1"/>
          <dgm:chPref val="1"/>
          <dgm:bulletEnabled val="1"/>
        </dgm:presLayoutVars>
      </dgm:prSet>
      <dgm:spPr>
        <a:prstGeom prst="homePlate">
          <a:avLst/>
        </a:prstGeom>
      </dgm:spPr>
    </dgm:pt>
  </dgm:ptLst>
  <dgm:cxnLst>
    <dgm:cxn modelId="{B382CC2F-81B0-4137-8109-ACAEF3D1D8C1}" srcId="{4795F7CC-E6DE-48B9-817D-56560999EDB1}" destId="{341B6390-C9CA-42B8-8E5B-370F15FACE47}" srcOrd="0" destOrd="0" parTransId="{5630DB3D-81AE-418A-85BB-EEFFA93AA11A}" sibTransId="{993AA374-F228-4CFB-AB57-60C1ABAC14A3}"/>
    <dgm:cxn modelId="{ECD91337-6506-422C-9A04-14472E863AC6}" type="presOf" srcId="{A2557F69-23C1-4689-97DB-4450B080B38D}" destId="{6BC39BD8-65BD-40A1-97C6-30FA4C8BE406}" srcOrd="0" destOrd="0" presId="urn:microsoft.com/office/officeart/2005/8/layout/StepDownProcess"/>
    <dgm:cxn modelId="{CACF5947-CA18-40D4-B6A6-3BCBA5318E99}" srcId="{4795F7CC-E6DE-48B9-817D-56560999EDB1}" destId="{A2557F69-23C1-4689-97DB-4450B080B38D}" srcOrd="3" destOrd="0" parTransId="{23BA8151-FD83-4A96-A9B3-AA78EF14D81D}" sibTransId="{320DBBA9-6681-4FB5-9942-F7CCC25C2C92}"/>
    <dgm:cxn modelId="{FD7EAC52-5705-4DD1-90FC-2C3F4B03A115}" srcId="{4795F7CC-E6DE-48B9-817D-56560999EDB1}" destId="{CDAA4458-79AC-457F-96C4-3B7D57A771CA}" srcOrd="1" destOrd="0" parTransId="{2123FF11-DCB5-4823-9B0E-E275921B80F0}" sibTransId="{CFEAF7BC-1DC5-47DC-A6B7-374492A29EEE}"/>
    <dgm:cxn modelId="{67DA7D86-BF68-4E36-8805-0241AD8D6C2D}" type="presOf" srcId="{702411B9-5E17-40A9-B2A4-0D6C2298A8BA}" destId="{099B83AA-EB7B-4310-9F0F-2848CD5C2D1B}" srcOrd="0" destOrd="0" presId="urn:microsoft.com/office/officeart/2005/8/layout/StepDownProcess"/>
    <dgm:cxn modelId="{2A99038D-0D9E-4682-A4B7-169436266E0C}" type="presOf" srcId="{CDAA4458-79AC-457F-96C4-3B7D57A771CA}" destId="{A59086FB-9A37-460C-A6E8-668D5139008D}" srcOrd="0" destOrd="0" presId="urn:microsoft.com/office/officeart/2005/8/layout/StepDownProcess"/>
    <dgm:cxn modelId="{07B17AB9-4AF2-4725-9070-7C602F11740F}" srcId="{4795F7CC-E6DE-48B9-817D-56560999EDB1}" destId="{702411B9-5E17-40A9-B2A4-0D6C2298A8BA}" srcOrd="2" destOrd="0" parTransId="{1EB2A52E-83F4-405F-AF32-E5F62248489B}" sibTransId="{B7F94EFD-8000-4788-879F-90BD2B8D96ED}"/>
    <dgm:cxn modelId="{9DA803C6-E676-44D2-BD5F-2E02D3594D1A}" type="presOf" srcId="{341B6390-C9CA-42B8-8E5B-370F15FACE47}" destId="{AC920334-2C45-40C2-800F-86CA6F6FC2C8}" srcOrd="0" destOrd="0" presId="urn:microsoft.com/office/officeart/2005/8/layout/StepDownProcess"/>
    <dgm:cxn modelId="{D7EB55F8-BBAF-435A-A2C4-378B473C0755}" type="presOf" srcId="{4795F7CC-E6DE-48B9-817D-56560999EDB1}" destId="{4689993A-7E3C-4565-83EA-FAB54EF38920}" srcOrd="0" destOrd="0" presId="urn:microsoft.com/office/officeart/2005/8/layout/StepDownProcess"/>
    <dgm:cxn modelId="{5B4ED280-E8A5-40A2-9B9E-7DE07DA9A814}" type="presParOf" srcId="{4689993A-7E3C-4565-83EA-FAB54EF38920}" destId="{9FC0DFD4-8F20-41CE-A4B4-C30F9E752740}" srcOrd="0" destOrd="0" presId="urn:microsoft.com/office/officeart/2005/8/layout/StepDownProcess"/>
    <dgm:cxn modelId="{994989FF-2670-43F2-8EF8-FAD868AAA62A}" type="presParOf" srcId="{9FC0DFD4-8F20-41CE-A4B4-C30F9E752740}" destId="{3D663AE2-05C1-4299-BDFC-FD5D6DE9AF62}" srcOrd="0" destOrd="0" presId="urn:microsoft.com/office/officeart/2005/8/layout/StepDownProcess"/>
    <dgm:cxn modelId="{AEDD1376-7C29-4930-A316-7A6EFB3CB7A0}" type="presParOf" srcId="{9FC0DFD4-8F20-41CE-A4B4-C30F9E752740}" destId="{AC920334-2C45-40C2-800F-86CA6F6FC2C8}" srcOrd="1" destOrd="0" presId="urn:microsoft.com/office/officeart/2005/8/layout/StepDownProcess"/>
    <dgm:cxn modelId="{1A82CA23-701F-4538-BBA8-AA46FF60F5D6}" type="presParOf" srcId="{9FC0DFD4-8F20-41CE-A4B4-C30F9E752740}" destId="{EDFEF418-4A59-451B-BFE9-D88215C54987}" srcOrd="2" destOrd="0" presId="urn:microsoft.com/office/officeart/2005/8/layout/StepDownProcess"/>
    <dgm:cxn modelId="{E4D1BA27-6DC0-4E7C-A87A-5A29B817FFDA}" type="presParOf" srcId="{4689993A-7E3C-4565-83EA-FAB54EF38920}" destId="{0D43BE87-6F60-4445-929F-6FF5BA450510}" srcOrd="1" destOrd="0" presId="urn:microsoft.com/office/officeart/2005/8/layout/StepDownProcess"/>
    <dgm:cxn modelId="{3845BBC3-838D-4054-8D0A-A955DB32EA21}" type="presParOf" srcId="{4689993A-7E3C-4565-83EA-FAB54EF38920}" destId="{12D10647-CBAC-4BE0-8278-7F3255A4C4CD}" srcOrd="2" destOrd="0" presId="urn:microsoft.com/office/officeart/2005/8/layout/StepDownProcess"/>
    <dgm:cxn modelId="{A64DE1F1-57AE-4828-BD19-5CD17990F134}" type="presParOf" srcId="{12D10647-CBAC-4BE0-8278-7F3255A4C4CD}" destId="{A998E1DA-E1DE-4EA4-8523-D902B42FCE02}" srcOrd="0" destOrd="0" presId="urn:microsoft.com/office/officeart/2005/8/layout/StepDownProcess"/>
    <dgm:cxn modelId="{A7F1F0BE-D41C-4E17-B6BB-90DB5CABB92B}" type="presParOf" srcId="{12D10647-CBAC-4BE0-8278-7F3255A4C4CD}" destId="{A59086FB-9A37-460C-A6E8-668D5139008D}" srcOrd="1" destOrd="0" presId="urn:microsoft.com/office/officeart/2005/8/layout/StepDownProcess"/>
    <dgm:cxn modelId="{C8085606-F37A-40E5-ADCC-E9C651C3A637}" type="presParOf" srcId="{12D10647-CBAC-4BE0-8278-7F3255A4C4CD}" destId="{835E9D3E-8416-4660-A470-5FA010D7E92C}" srcOrd="2" destOrd="0" presId="urn:microsoft.com/office/officeart/2005/8/layout/StepDownProcess"/>
    <dgm:cxn modelId="{2E7D7B15-AA2B-4F15-A4C6-83371BA5D72D}" type="presParOf" srcId="{4689993A-7E3C-4565-83EA-FAB54EF38920}" destId="{5C5F9218-CACA-4BEC-9F39-7927516027FE}" srcOrd="3" destOrd="0" presId="urn:microsoft.com/office/officeart/2005/8/layout/StepDownProcess"/>
    <dgm:cxn modelId="{2F5A78FE-4159-45A0-AE80-5387427217BC}" type="presParOf" srcId="{4689993A-7E3C-4565-83EA-FAB54EF38920}" destId="{53E60B54-0B0A-4407-AA03-BA9F52094AA6}" srcOrd="4" destOrd="0" presId="urn:microsoft.com/office/officeart/2005/8/layout/StepDownProcess"/>
    <dgm:cxn modelId="{9671BEB3-20A0-4C96-9EDD-D4DB1C49DBAB}" type="presParOf" srcId="{53E60B54-0B0A-4407-AA03-BA9F52094AA6}" destId="{6EA55012-0F37-490D-8BCD-0766F3862512}" srcOrd="0" destOrd="0" presId="urn:microsoft.com/office/officeart/2005/8/layout/StepDownProcess"/>
    <dgm:cxn modelId="{DC440AB9-0EC0-491F-AD7A-29448A4EC5EC}" type="presParOf" srcId="{53E60B54-0B0A-4407-AA03-BA9F52094AA6}" destId="{099B83AA-EB7B-4310-9F0F-2848CD5C2D1B}" srcOrd="1" destOrd="0" presId="urn:microsoft.com/office/officeart/2005/8/layout/StepDownProcess"/>
    <dgm:cxn modelId="{60B36756-116A-434A-9E9A-158F012AB112}" type="presParOf" srcId="{53E60B54-0B0A-4407-AA03-BA9F52094AA6}" destId="{3B541C84-05BD-4080-94EF-EB8924C43E8E}" srcOrd="2" destOrd="0" presId="urn:microsoft.com/office/officeart/2005/8/layout/StepDownProcess"/>
    <dgm:cxn modelId="{701C52FB-2286-4574-9B8B-BFE4310AE7B4}" type="presParOf" srcId="{4689993A-7E3C-4565-83EA-FAB54EF38920}" destId="{4D867BF3-F487-4F48-9BB4-D82A46FD9B1E}" srcOrd="5" destOrd="0" presId="urn:microsoft.com/office/officeart/2005/8/layout/StepDownProcess"/>
    <dgm:cxn modelId="{71C517DF-B6B4-4687-A5C7-E0263534C500}" type="presParOf" srcId="{4689993A-7E3C-4565-83EA-FAB54EF38920}" destId="{07F3D5A9-2F7D-4B08-88F4-2AEE40FBCC31}" srcOrd="6" destOrd="0" presId="urn:microsoft.com/office/officeart/2005/8/layout/StepDownProcess"/>
    <dgm:cxn modelId="{F767A59C-1F0E-4087-804F-7627DB5032B3}" type="presParOf" srcId="{07F3D5A9-2F7D-4B08-88F4-2AEE40FBCC31}" destId="{6BC39BD8-65BD-40A1-97C6-30FA4C8BE406}"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26765-2F5D-487A-BAAC-A456CAA87EC0}">
      <dsp:nvSpPr>
        <dsp:cNvPr id="0" name=""/>
        <dsp:cNvSpPr/>
      </dsp:nvSpPr>
      <dsp:spPr>
        <a:xfrm>
          <a:off x="0" y="0"/>
          <a:ext cx="7681913" cy="1480212"/>
        </a:xfrm>
        <a:prstGeom prst="roundRect">
          <a:avLst>
            <a:gd name="adj" fmla="val 10000"/>
          </a:avLst>
        </a:prstGeom>
        <a:solidFill>
          <a:srgbClr val="005E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nb-NO" sz="3800" b="0" i="0" kern="1200" dirty="0">
              <a:effectLst/>
              <a:latin typeface="Open Sans" panose="020B0606030504020204" pitchFamily="34" charset="0"/>
            </a:rPr>
            <a:t>Retten til overlevelse, </a:t>
          </a:r>
          <a:br>
            <a:rPr lang="nb-NO" sz="3800" b="0" i="0" kern="1200" dirty="0">
              <a:effectLst/>
              <a:latin typeface="Open Sans" panose="020B0606030504020204" pitchFamily="34" charset="0"/>
            </a:rPr>
          </a:br>
          <a:r>
            <a:rPr lang="nb-NO" sz="3800" b="0" i="0" kern="1200" dirty="0">
              <a:effectLst/>
              <a:latin typeface="Open Sans" panose="020B0606030504020204" pitchFamily="34" charset="0"/>
            </a:rPr>
            <a:t>liv og utvikling.</a:t>
          </a:r>
          <a:endParaRPr lang="nb-NO" sz="3800" kern="1200" dirty="0"/>
        </a:p>
      </dsp:txBody>
      <dsp:txXfrm>
        <a:off x="1684403" y="0"/>
        <a:ext cx="5997509" cy="1480212"/>
      </dsp:txXfrm>
    </dsp:sp>
    <dsp:sp modelId="{AD653839-29AF-4088-B8E8-189A3BF6637E}">
      <dsp:nvSpPr>
        <dsp:cNvPr id="0" name=""/>
        <dsp:cNvSpPr/>
      </dsp:nvSpPr>
      <dsp:spPr>
        <a:xfrm>
          <a:off x="233828" y="64566"/>
          <a:ext cx="1422997" cy="135107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679" t="-5955" r="16679" b="-595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00FB20-5F66-487F-9BC3-E7862D91E19E}">
      <dsp:nvSpPr>
        <dsp:cNvPr id="0" name=""/>
        <dsp:cNvSpPr/>
      </dsp:nvSpPr>
      <dsp:spPr>
        <a:xfrm>
          <a:off x="0" y="1628233"/>
          <a:ext cx="7681913" cy="1480212"/>
        </a:xfrm>
        <a:prstGeom prst="roundRect">
          <a:avLst>
            <a:gd name="adj" fmla="val 10000"/>
          </a:avLst>
        </a:prstGeom>
        <a:solidFill>
          <a:srgbClr val="EC5E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Font typeface="Arial" panose="020B0604020202020204" pitchFamily="34" charset="0"/>
            <a:buNone/>
          </a:pPr>
          <a:r>
            <a:rPr lang="nb-NO" sz="3800" b="0" i="0" kern="1200" dirty="0">
              <a:effectLst/>
              <a:latin typeface="Open Sans" panose="020B0606030504020204" pitchFamily="34" charset="0"/>
            </a:rPr>
            <a:t>Retten til ingen diskriminering.</a:t>
          </a:r>
          <a:endParaRPr lang="nb-NO" sz="3800" kern="1200" dirty="0"/>
        </a:p>
      </dsp:txBody>
      <dsp:txXfrm>
        <a:off x="1684403" y="1628233"/>
        <a:ext cx="5997509" cy="1480212"/>
      </dsp:txXfrm>
    </dsp:sp>
    <dsp:sp modelId="{1ECF58CA-918B-4A14-9DCA-A88E5280FBF6}">
      <dsp:nvSpPr>
        <dsp:cNvPr id="0" name=""/>
        <dsp:cNvSpPr/>
      </dsp:nvSpPr>
      <dsp:spPr>
        <a:xfrm>
          <a:off x="0" y="1647630"/>
          <a:ext cx="1614507" cy="1416030"/>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6495" t="-5931" r="16495" b="-593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349D42-D06E-42B0-87A9-9A9B9347EF24}">
      <dsp:nvSpPr>
        <dsp:cNvPr id="0" name=""/>
        <dsp:cNvSpPr/>
      </dsp:nvSpPr>
      <dsp:spPr>
        <a:xfrm>
          <a:off x="0" y="3256467"/>
          <a:ext cx="7681913" cy="1480212"/>
        </a:xfrm>
        <a:prstGeom prst="roundRect">
          <a:avLst>
            <a:gd name="adj" fmla="val 10000"/>
          </a:avLst>
        </a:prstGeom>
        <a:solidFill>
          <a:srgbClr val="288F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Font typeface="Arial" panose="020B0604020202020204" pitchFamily="34" charset="0"/>
            <a:buNone/>
          </a:pPr>
          <a:r>
            <a:rPr lang="nb-NO" sz="3800" b="0" i="0" kern="1200" dirty="0">
              <a:effectLst/>
              <a:latin typeface="Open Sans" panose="020B0606030504020204" pitchFamily="34" charset="0"/>
            </a:rPr>
            <a:t>Retten til å få </a:t>
          </a:r>
          <a:br>
            <a:rPr lang="nb-NO" sz="3800" b="0" i="0" kern="1200" dirty="0">
              <a:effectLst/>
              <a:latin typeface="Open Sans" panose="020B0606030504020204" pitchFamily="34" charset="0"/>
            </a:rPr>
          </a:br>
          <a:r>
            <a:rPr lang="nb-NO" sz="3800" b="0" i="0" kern="1200" dirty="0">
              <a:effectLst/>
              <a:latin typeface="Open Sans" panose="020B0606030504020204" pitchFamily="34" charset="0"/>
            </a:rPr>
            <a:t>utrykke sin mening.</a:t>
          </a:r>
          <a:endParaRPr lang="nb-NO" sz="3800" kern="1200" dirty="0"/>
        </a:p>
      </dsp:txBody>
      <dsp:txXfrm>
        <a:off x="1684403" y="3256467"/>
        <a:ext cx="5997509" cy="1480212"/>
      </dsp:txXfrm>
    </dsp:sp>
    <dsp:sp modelId="{950AC473-75A4-4F3D-B2AA-5627AE34CCEC}">
      <dsp:nvSpPr>
        <dsp:cNvPr id="0" name=""/>
        <dsp:cNvSpPr/>
      </dsp:nvSpPr>
      <dsp:spPr>
        <a:xfrm>
          <a:off x="68674" y="3285923"/>
          <a:ext cx="1695075" cy="1421299"/>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6806" t="-3191" r="16806" b="-319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824B0F-9FCE-4F57-B193-2B0581A37728}">
      <dsp:nvSpPr>
        <dsp:cNvPr id="0" name=""/>
        <dsp:cNvSpPr/>
      </dsp:nvSpPr>
      <dsp:spPr>
        <a:xfrm>
          <a:off x="0" y="4884700"/>
          <a:ext cx="7681913" cy="1480212"/>
        </a:xfrm>
        <a:prstGeom prst="roundRect">
          <a:avLst>
            <a:gd name="adj" fmla="val 10000"/>
          </a:avLst>
        </a:prstGeom>
        <a:solidFill>
          <a:srgbClr val="D537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Font typeface="Arial" panose="020B0604020202020204" pitchFamily="34" charset="0"/>
            <a:buNone/>
          </a:pPr>
          <a:r>
            <a:rPr lang="nb-NO" sz="3800" b="0" i="0" kern="1200" dirty="0">
              <a:effectLst/>
              <a:latin typeface="Open Sans" panose="020B0606030504020204" pitchFamily="34" charset="0"/>
            </a:rPr>
            <a:t>Prinsippet om </a:t>
          </a:r>
          <a:br>
            <a:rPr lang="nb-NO" sz="3800" b="0" i="0" kern="1200" dirty="0">
              <a:effectLst/>
              <a:latin typeface="Open Sans" panose="020B0606030504020204" pitchFamily="34" charset="0"/>
            </a:rPr>
          </a:br>
          <a:r>
            <a:rPr lang="nb-NO" sz="3800" b="0" i="0" kern="1200" dirty="0">
              <a:effectLst/>
              <a:latin typeface="Open Sans" panose="020B0606030504020204" pitchFamily="34" charset="0"/>
            </a:rPr>
            <a:t>barnets beste.</a:t>
          </a:r>
          <a:endParaRPr lang="nb-NO" sz="3800" kern="1200" dirty="0"/>
        </a:p>
      </dsp:txBody>
      <dsp:txXfrm>
        <a:off x="1684403" y="4884700"/>
        <a:ext cx="5997509" cy="1480212"/>
      </dsp:txXfrm>
    </dsp:sp>
    <dsp:sp modelId="{854F4564-616A-40EC-8A44-235895772343}">
      <dsp:nvSpPr>
        <dsp:cNvPr id="0" name=""/>
        <dsp:cNvSpPr/>
      </dsp:nvSpPr>
      <dsp:spPr>
        <a:xfrm>
          <a:off x="104533" y="4898822"/>
          <a:ext cx="1623357" cy="1451969"/>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4962" t="-5786" r="14962" b="-57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63AE2-05C1-4299-BDFC-FD5D6DE9AF62}">
      <dsp:nvSpPr>
        <dsp:cNvPr id="0" name=""/>
        <dsp:cNvSpPr/>
      </dsp:nvSpPr>
      <dsp:spPr>
        <a:xfrm rot="5400000">
          <a:off x="1435084" y="1457893"/>
          <a:ext cx="1132994" cy="128987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920334-2C45-40C2-800F-86CA6F6FC2C8}">
      <dsp:nvSpPr>
        <dsp:cNvPr id="0" name=""/>
        <dsp:cNvSpPr/>
      </dsp:nvSpPr>
      <dsp:spPr>
        <a:xfrm>
          <a:off x="248531" y="62180"/>
          <a:ext cx="3707668" cy="1669821"/>
        </a:xfrm>
        <a:prstGeom prst="cloud">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kern="1200" dirty="0"/>
            <a:t>Teori, planer, lovverk, modeller, prosedyrer etc.  </a:t>
          </a:r>
        </a:p>
      </dsp:txBody>
      <dsp:txXfrm>
        <a:off x="759537" y="314354"/>
        <a:ext cx="2422000" cy="1088089"/>
      </dsp:txXfrm>
    </dsp:sp>
    <dsp:sp modelId="{EDFEF418-4A59-451B-BFE9-D88215C54987}">
      <dsp:nvSpPr>
        <dsp:cNvPr id="0" name=""/>
        <dsp:cNvSpPr/>
      </dsp:nvSpPr>
      <dsp:spPr>
        <a:xfrm>
          <a:off x="3208882" y="333352"/>
          <a:ext cx="5101443" cy="1079042"/>
        </a:xfrm>
        <a:prstGeom prst="rect">
          <a:avLst/>
        </a:prstGeom>
        <a:noFill/>
        <a:ln>
          <a:noFill/>
        </a:ln>
        <a:effectLst/>
      </dsp:spPr>
      <dsp:style>
        <a:lnRef idx="0">
          <a:scrgbClr r="0" g="0" b="0"/>
        </a:lnRef>
        <a:fillRef idx="0">
          <a:scrgbClr r="0" g="0" b="0"/>
        </a:fillRef>
        <a:effectRef idx="0">
          <a:scrgbClr r="0" g="0" b="0"/>
        </a:effectRef>
        <a:fontRef idx="minor"/>
      </dsp:style>
    </dsp:sp>
    <dsp:sp modelId="{A998E1DA-E1DE-4EA4-8523-D902B42FCE02}">
      <dsp:nvSpPr>
        <dsp:cNvPr id="0" name=""/>
        <dsp:cNvSpPr/>
      </dsp:nvSpPr>
      <dsp:spPr>
        <a:xfrm rot="5400000">
          <a:off x="4609428" y="3032315"/>
          <a:ext cx="1132994" cy="128987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9086FB-9A37-460C-A6E8-668D5139008D}">
      <dsp:nvSpPr>
        <dsp:cNvPr id="0" name=""/>
        <dsp:cNvSpPr/>
      </dsp:nvSpPr>
      <dsp:spPr>
        <a:xfrm>
          <a:off x="2909336" y="1639589"/>
          <a:ext cx="3490637" cy="15437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kern="1200" dirty="0"/>
            <a:t>Til bearbeiding, refleksjon og operasjonalisering i profesjonsfellesskapet.</a:t>
          </a:r>
        </a:p>
      </dsp:txBody>
      <dsp:txXfrm>
        <a:off x="2909336" y="1639589"/>
        <a:ext cx="3104699" cy="1543752"/>
      </dsp:txXfrm>
    </dsp:sp>
    <dsp:sp modelId="{835E9D3E-8416-4660-A470-5FA010D7E92C}">
      <dsp:nvSpPr>
        <dsp:cNvPr id="0" name=""/>
        <dsp:cNvSpPr/>
      </dsp:nvSpPr>
      <dsp:spPr>
        <a:xfrm>
          <a:off x="5615811" y="1867329"/>
          <a:ext cx="3328662" cy="1079042"/>
        </a:xfrm>
        <a:prstGeom prst="rect">
          <a:avLst/>
        </a:prstGeom>
        <a:noFill/>
        <a:ln>
          <a:noFill/>
        </a:ln>
        <a:effectLst/>
      </dsp:spPr>
      <dsp:style>
        <a:lnRef idx="0">
          <a:scrgbClr r="0" g="0" b="0"/>
        </a:lnRef>
        <a:fillRef idx="0">
          <a:scrgbClr r="0" g="0" b="0"/>
        </a:fillRef>
        <a:effectRef idx="0">
          <a:scrgbClr r="0" g="0" b="0"/>
        </a:effectRef>
        <a:fontRef idx="minor"/>
      </dsp:style>
    </dsp:sp>
    <dsp:sp modelId="{6EA55012-0F37-490D-8BCD-0766F3862512}">
      <dsp:nvSpPr>
        <dsp:cNvPr id="0" name=""/>
        <dsp:cNvSpPr/>
      </dsp:nvSpPr>
      <dsp:spPr>
        <a:xfrm rot="5400000">
          <a:off x="7292488" y="4684562"/>
          <a:ext cx="1132994" cy="128987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9B83AA-EB7B-4310-9F0F-2848CD5C2D1B}">
      <dsp:nvSpPr>
        <dsp:cNvPr id="0" name=""/>
        <dsp:cNvSpPr/>
      </dsp:nvSpPr>
      <dsp:spPr>
        <a:xfrm>
          <a:off x="5991253" y="3319550"/>
          <a:ext cx="3313983" cy="142807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kern="1200" dirty="0"/>
            <a:t>Handlinger, rutiner og systemer, daglig praksis.</a:t>
          </a:r>
        </a:p>
      </dsp:txBody>
      <dsp:txXfrm>
        <a:off x="5991253" y="3319550"/>
        <a:ext cx="2956965" cy="1428071"/>
      </dsp:txXfrm>
    </dsp:sp>
    <dsp:sp modelId="{3B541C84-05BD-4080-94EF-EB8924C43E8E}">
      <dsp:nvSpPr>
        <dsp:cNvPr id="0" name=""/>
        <dsp:cNvSpPr/>
      </dsp:nvSpPr>
      <dsp:spPr>
        <a:xfrm>
          <a:off x="8655087" y="3479532"/>
          <a:ext cx="1387185" cy="1079042"/>
        </a:xfrm>
        <a:prstGeom prst="rect">
          <a:avLst/>
        </a:prstGeom>
        <a:noFill/>
        <a:ln>
          <a:noFill/>
        </a:ln>
        <a:effectLst/>
      </dsp:spPr>
      <dsp:style>
        <a:lnRef idx="0">
          <a:scrgbClr r="0" g="0" b="0"/>
        </a:lnRef>
        <a:fillRef idx="0">
          <a:scrgbClr r="0" g="0" b="0"/>
        </a:fillRef>
        <a:effectRef idx="0">
          <a:scrgbClr r="0" g="0" b="0"/>
        </a:effectRef>
        <a:fontRef idx="minor"/>
      </dsp:style>
    </dsp:sp>
    <dsp:sp modelId="{6BC39BD8-65BD-40A1-97C6-30FA4C8BE406}">
      <dsp:nvSpPr>
        <dsp:cNvPr id="0" name=""/>
        <dsp:cNvSpPr/>
      </dsp:nvSpPr>
      <dsp:spPr>
        <a:xfrm>
          <a:off x="8781201" y="4729638"/>
          <a:ext cx="2851769" cy="133504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b-NO" sz="2000" kern="1200" dirty="0"/>
            <a:t>Som får positive konsekvenser for barn og unge.</a:t>
          </a:r>
        </a:p>
      </dsp:txBody>
      <dsp:txXfrm>
        <a:off x="8781201" y="4729638"/>
        <a:ext cx="2518008" cy="133504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4F4B4-129F-4196-B36F-092F08F211CD}" type="datetimeFigureOut">
              <a:rPr lang="nb-NO" smtClean="0"/>
              <a:t>08.11.2023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06FEA-2E6C-4920-95D3-53157DB4C9F9}" type="slidenum">
              <a:rPr lang="nb-NO" smtClean="0"/>
              <a:t>‹#›</a:t>
            </a:fld>
            <a:endParaRPr lang="nb-NO"/>
          </a:p>
        </p:txBody>
      </p:sp>
    </p:spTree>
    <p:extLst>
      <p:ext uri="{BB962C8B-B14F-4D97-AF65-F5344CB8AC3E}">
        <p14:creationId xmlns:p14="http://schemas.microsoft.com/office/powerpoint/2010/main" val="27060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Ser behov for å avklare hva Omni-modellen er og ikke er.</a:t>
            </a:r>
          </a:p>
          <a:p>
            <a:r>
              <a:rPr lang="nb-NO"/>
              <a:t>Hva vil vi med Omni-modellen?</a:t>
            </a:r>
          </a:p>
          <a:p>
            <a:r>
              <a:rPr lang="nb-NO"/>
              <a:t>Hvorfor har vi valgt å implementere Omni-modellen?</a:t>
            </a:r>
          </a:p>
          <a:p>
            <a:endParaRPr lang="nb-NO"/>
          </a:p>
          <a:p>
            <a:r>
              <a:rPr lang="nb-NO"/>
              <a:t>Omni-modellens innhold har fire hovedkategorier og innfallsvinkler:</a:t>
            </a:r>
          </a:p>
          <a:p>
            <a:pPr marL="228600" indent="-228600">
              <a:buAutoNum type="arabicPeriod"/>
            </a:pPr>
            <a:r>
              <a:rPr lang="nb-NO"/>
              <a:t>Regelverk (nye </a:t>
            </a:r>
            <a:r>
              <a:rPr lang="nb-NO" err="1"/>
              <a:t>kap</a:t>
            </a:r>
            <a:r>
              <a:rPr lang="nb-NO"/>
              <a:t> 9A og </a:t>
            </a:r>
            <a:r>
              <a:rPr lang="nb-NO" err="1"/>
              <a:t>kap</a:t>
            </a:r>
            <a:r>
              <a:rPr lang="nb-NO"/>
              <a:t> 8 gir behov for implementering og påfølgende kompetanseheving)</a:t>
            </a:r>
          </a:p>
          <a:p>
            <a:pPr marL="228600" indent="-228600">
              <a:buAutoNum type="arabicPeriod"/>
            </a:pPr>
            <a:r>
              <a:rPr lang="nb-NO"/>
              <a:t>Forståelse (</a:t>
            </a:r>
            <a:r>
              <a:rPr lang="nb-NO" err="1"/>
              <a:t>Utgangspunkte</a:t>
            </a:r>
            <a:r>
              <a:rPr lang="nb-NO"/>
              <a:t> for å reflektere over våre handlinger og valg)</a:t>
            </a:r>
          </a:p>
          <a:p>
            <a:pPr marL="228600" indent="-228600">
              <a:buAutoNum type="arabicPeriod"/>
            </a:pPr>
            <a:r>
              <a:rPr lang="nb-NO"/>
              <a:t>Handlinger (Hvordan skal lovverk, planer og faglig kompetanse synes gjennom vår praksis i skolen?)</a:t>
            </a:r>
          </a:p>
          <a:p>
            <a:pPr marL="228600" indent="-228600">
              <a:buAutoNum type="arabicPeriod"/>
            </a:pPr>
            <a:r>
              <a:rPr lang="nb-NO"/>
              <a:t>Voksenrollen (VI er det viktigste verktlyet og tiltaket. Hvem vi er, hva vi gjør og ikke gjør, hva vi tror på og kompetanse påvirker alle handlingene våre).</a:t>
            </a:r>
          </a:p>
        </p:txBody>
      </p:sp>
      <p:sp>
        <p:nvSpPr>
          <p:cNvPr id="4" name="Plassholder for lysbildenummer 3"/>
          <p:cNvSpPr>
            <a:spLocks noGrp="1"/>
          </p:cNvSpPr>
          <p:nvPr>
            <p:ph type="sldNum" sz="quarter" idx="5"/>
          </p:nvPr>
        </p:nvSpPr>
        <p:spPr/>
        <p:txBody>
          <a:bodyPr/>
          <a:lstStyle/>
          <a:p>
            <a:fld id="{BD64C1FE-C9E9-4032-8A34-BD832BCBEDEC}" type="slidenum">
              <a:rPr lang="nb-NO" smtClean="0"/>
              <a:t>1</a:t>
            </a:fld>
            <a:endParaRPr lang="nb-NO"/>
          </a:p>
        </p:txBody>
      </p:sp>
    </p:spTree>
    <p:extLst>
      <p:ext uri="{BB962C8B-B14F-4D97-AF65-F5344CB8AC3E}">
        <p14:creationId xmlns:p14="http://schemas.microsoft.com/office/powerpoint/2010/main" val="2035077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Har prosessen gått så langt, kan vi nå steg 7 i trappa. Steg 7 heter Ny normflyttende tendens. Trinnet tilsvarer trinn 2, men nå er det de allerede flyttede normene som tøyes og er i ferd med å flyttes. Vi er i en alvorlig utvikling, og det haster å stanse utviklingen. Vi risikerer å gå trappa på nytt, denne gangen med et mer alvorlig forløp.</a:t>
            </a:r>
          </a:p>
          <a:p>
            <a:endParaRPr lang="nb-NO" dirty="0">
              <a:cs typeface="Calibri"/>
            </a:endParaRPr>
          </a:p>
          <a:p>
            <a:r>
              <a:rPr lang="nb-NO" dirty="0">
                <a:cs typeface="Calibri"/>
              </a:rPr>
              <a:t>For den eller de som er mest utsatt, haster det med tiltak, og det er stor risiko for en mer alvorlig utvikling. Mobbing som når dette nivået gir stor risiko for liv og helse, både på kort og lang sikt. Kjenner vi til skadevirkningene og omkostningene mobbing kan få for de som opplever det, forstår vi at vi må stanse mobbing lenge før vi når dette nivået. Kunnskap om skadevirkningene av å oppleve mobbing bør være den største motivasjonen til å jobbe systematisk og langsiktig med å holde oss på steg 1 i modellen, som er fast del av vårt daglige arbeid.</a:t>
            </a:r>
          </a:p>
        </p:txBody>
      </p:sp>
      <p:sp>
        <p:nvSpPr>
          <p:cNvPr id="4" name="Plassholder for lysbildenummer 3"/>
          <p:cNvSpPr>
            <a:spLocks noGrp="1"/>
          </p:cNvSpPr>
          <p:nvPr>
            <p:ph type="sldNum" sz="quarter" idx="10"/>
          </p:nvPr>
        </p:nvSpPr>
        <p:spPr/>
        <p:txBody>
          <a:bodyPr/>
          <a:lstStyle/>
          <a:p>
            <a:fld id="{BC4BFED6-8924-4C3C-A20E-4E1033F8E8BC}" type="slidenum">
              <a:rPr lang="nb-NO" smtClean="0"/>
              <a:t>20</a:t>
            </a:fld>
            <a:endParaRPr lang="nb-NO"/>
          </a:p>
        </p:txBody>
      </p:sp>
    </p:spTree>
    <p:extLst>
      <p:ext uri="{BB962C8B-B14F-4D97-AF65-F5344CB8AC3E}">
        <p14:creationId xmlns:p14="http://schemas.microsoft.com/office/powerpoint/2010/main" val="4272495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D0E4F49-35FE-480E-9FDA-8154D15B9409}" type="slidenum">
              <a:rPr lang="nb-NO" smtClean="0"/>
              <a:t>21</a:t>
            </a:fld>
            <a:endParaRPr lang="nb-NO"/>
          </a:p>
        </p:txBody>
      </p:sp>
    </p:spTree>
    <p:extLst>
      <p:ext uri="{BB962C8B-B14F-4D97-AF65-F5344CB8AC3E}">
        <p14:creationId xmlns:p14="http://schemas.microsoft.com/office/powerpoint/2010/main" val="390557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695EB3F-4F4C-4673-96C5-BB4559AABECE}" type="slidenum">
              <a:rPr lang="nb-NO" smtClean="0"/>
              <a:t>28</a:t>
            </a:fld>
            <a:endParaRPr lang="nb-NO"/>
          </a:p>
        </p:txBody>
      </p:sp>
    </p:spTree>
    <p:extLst>
      <p:ext uri="{BB962C8B-B14F-4D97-AF65-F5344CB8AC3E}">
        <p14:creationId xmlns:p14="http://schemas.microsoft.com/office/powerpoint/2010/main" val="1827211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begynner med kildene.</a:t>
            </a:r>
          </a:p>
          <a:p>
            <a:endParaRPr lang="nb-NO"/>
          </a:p>
          <a:p>
            <a:r>
              <a:rPr lang="nb-NO"/>
              <a:t>Innholdet i Omni-modellen er hentet fra fag, forskning og forståelser på fagområdet, og hentet fra relevant og nyere litteratur. Innholdet og inspirasjon i denne presentasjonen er hentet fra disse kildene.</a:t>
            </a:r>
          </a:p>
          <a:p>
            <a:endParaRPr lang="nb-NO"/>
          </a:p>
          <a:p>
            <a:r>
              <a:rPr lang="nb-NO"/>
              <a:t>Det som også er en viktig kilde, er historiene og erfaringene fra barn og unge som vi har møtt, som ikke har hatt det særlig trygt og godt i sitt møte med barnehagen, skolen eller fritidsarenaen. Historiene og opplevelsene deres, fortalt fra både dem selv, og foreldrene deres. Men også fortellingene, opplevelsene og erfaringene til barn og unge som har utsatt andre for mobbeatferd eller holdt andre utenfor.</a:t>
            </a:r>
          </a:p>
          <a:p>
            <a:endParaRPr lang="nb-NO"/>
          </a:p>
          <a:p>
            <a:r>
              <a:rPr lang="nb-NO"/>
              <a:t>Det som er Omni-modellen, er måten å fremstille det på, og de figurene og modellene vi bruker for å forklare hva som skjer. En av disse modellene, er Omni-trappa, som dere skal få presentert her i dag.</a:t>
            </a:r>
          </a:p>
        </p:txBody>
      </p:sp>
      <p:sp>
        <p:nvSpPr>
          <p:cNvPr id="4" name="Plassholder for lysbildenummer 3"/>
          <p:cNvSpPr>
            <a:spLocks noGrp="1"/>
          </p:cNvSpPr>
          <p:nvPr>
            <p:ph type="sldNum" sz="quarter" idx="5"/>
          </p:nvPr>
        </p:nvSpPr>
        <p:spPr/>
        <p:txBody>
          <a:bodyPr/>
          <a:lstStyle/>
          <a:p>
            <a:fld id="{3695EB3F-4F4C-4673-96C5-BB4559AABECE}" type="slidenum">
              <a:rPr lang="nb-NO" smtClean="0"/>
              <a:t>29</a:t>
            </a:fld>
            <a:endParaRPr lang="nb-NO"/>
          </a:p>
        </p:txBody>
      </p:sp>
    </p:spTree>
    <p:extLst>
      <p:ext uri="{BB962C8B-B14F-4D97-AF65-F5344CB8AC3E}">
        <p14:creationId xmlns:p14="http://schemas.microsoft.com/office/powerpoint/2010/main" val="1335964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Verdispørsmål som handler om vårt syn på barn og unge i vekst og utvikling.</a:t>
            </a:r>
          </a:p>
          <a:p>
            <a:r>
              <a:rPr lang="nb-NO"/>
              <a:t>Er vi voksne truet av at barn har rettigheter? Eller er det barn som er truet når vi voksne ikke anerkjenner barns rettigheter?</a:t>
            </a:r>
          </a:p>
        </p:txBody>
      </p:sp>
      <p:sp>
        <p:nvSpPr>
          <p:cNvPr id="4" name="Plassholder for lysbildenummer 3"/>
          <p:cNvSpPr>
            <a:spLocks noGrp="1"/>
          </p:cNvSpPr>
          <p:nvPr>
            <p:ph type="sldNum" sz="quarter" idx="5"/>
          </p:nvPr>
        </p:nvSpPr>
        <p:spPr/>
        <p:txBody>
          <a:bodyPr/>
          <a:lstStyle/>
          <a:p>
            <a:fld id="{50EDD2AE-A4F1-4DD0-AD0E-74E82AE63BDA}" type="slidenum">
              <a:rPr lang="nb-NO" smtClean="0"/>
              <a:t>6</a:t>
            </a:fld>
            <a:endParaRPr lang="nb-NO"/>
          </a:p>
        </p:txBody>
      </p:sp>
    </p:spTree>
    <p:extLst>
      <p:ext uri="{BB962C8B-B14F-4D97-AF65-F5344CB8AC3E}">
        <p14:creationId xmlns:p14="http://schemas.microsoft.com/office/powerpoint/2010/main" val="118756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0EDD2AE-A4F1-4DD0-AD0E-74E82AE63BDA}" type="slidenum">
              <a:rPr lang="nb-NO" smtClean="0"/>
              <a:t>7</a:t>
            </a:fld>
            <a:endParaRPr lang="nb-NO"/>
          </a:p>
        </p:txBody>
      </p:sp>
    </p:spTree>
    <p:extLst>
      <p:ext uri="{BB962C8B-B14F-4D97-AF65-F5344CB8AC3E}">
        <p14:creationId xmlns:p14="http://schemas.microsoft.com/office/powerpoint/2010/main" val="329100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Fortelle historien om en Bjørn.</a:t>
            </a:r>
          </a:p>
          <a:p>
            <a:r>
              <a:rPr lang="nb-NO" dirty="0"/>
              <a:t>Møtte han i første klasse.</a:t>
            </a:r>
          </a:p>
          <a:p>
            <a:r>
              <a:rPr lang="nb-NO" dirty="0"/>
              <a:t>Barna ble sendt ut, vi hadde pause. Noen var på inspeksjon.</a:t>
            </a:r>
          </a:p>
          <a:p>
            <a:r>
              <a:rPr lang="nb-NO" dirty="0"/>
              <a:t>Vandret og vandret. </a:t>
            </a:r>
          </a:p>
          <a:p>
            <a:r>
              <a:rPr lang="nb-NO" dirty="0"/>
              <a:t>Holdningen «Du skal ikke stå her, du skal leke» – ingen andre krav enn at de var selvstendig. Så han vandret.</a:t>
            </a:r>
          </a:p>
          <a:p>
            <a:endParaRPr lang="nb-NO" dirty="0"/>
          </a:p>
          <a:p>
            <a:r>
              <a:rPr lang="nb-NO" dirty="0"/>
              <a:t>I løpet av 3. klasse fortalte han oss om opplevelsene sine:</a:t>
            </a:r>
          </a:p>
          <a:p>
            <a:endParaRPr lang="nb-NO" dirty="0"/>
          </a:p>
          <a:p>
            <a:r>
              <a:rPr lang="nb-NO" dirty="0"/>
              <a:t>Det var en gang en Bjørn,</a:t>
            </a:r>
            <a:br>
              <a:rPr lang="nb-NO" dirty="0"/>
            </a:br>
            <a:r>
              <a:rPr lang="nb-NO" dirty="0"/>
              <a:t>som var så ensom.</a:t>
            </a:r>
          </a:p>
          <a:p>
            <a:r>
              <a:rPr lang="nb-NO" dirty="0"/>
              <a:t>Han ville ha seg en venn.</a:t>
            </a:r>
          </a:p>
          <a:p>
            <a:r>
              <a:rPr lang="nb-NO" dirty="0"/>
              <a:t>Så han gikk og gikk og gikk,</a:t>
            </a:r>
            <a:br>
              <a:rPr lang="nb-NO" dirty="0"/>
            </a:br>
            <a:r>
              <a:rPr lang="nb-NO" dirty="0"/>
              <a:t>helt til han fant en venn.</a:t>
            </a:r>
            <a:br>
              <a:rPr lang="nb-NO" dirty="0"/>
            </a:br>
            <a:r>
              <a:rPr lang="nb-NO" dirty="0"/>
              <a:t>Dem lekte hele dagen.</a:t>
            </a:r>
          </a:p>
          <a:p>
            <a:r>
              <a:rPr lang="nb-NO" dirty="0"/>
              <a:t>Og snipp, snapp snute, og eventyret ute.</a:t>
            </a:r>
          </a:p>
          <a:p>
            <a:endParaRPr lang="nb-NO" dirty="0"/>
          </a:p>
          <a:p>
            <a:r>
              <a:rPr lang="nb-NO" dirty="0"/>
              <a:t>Det ble stille i klassen.</a:t>
            </a:r>
            <a:br>
              <a:rPr lang="nb-NO" dirty="0"/>
            </a:br>
            <a:r>
              <a:rPr lang="nb-NO" dirty="0"/>
              <a:t>En gutt reiste seg, og så på Bjørnen og uttrykte: Det er du! Det er du som er bjørnen!</a:t>
            </a:r>
          </a:p>
          <a:p>
            <a:endParaRPr lang="nb-NO" dirty="0"/>
          </a:p>
          <a:p>
            <a:r>
              <a:rPr lang="nb-NO" dirty="0"/>
              <a:t>Senere utviklet det seg mobbeatferd på trinnet. Vi måtte ha en stoppsamtale med Bjørnen. </a:t>
            </a:r>
            <a:br>
              <a:rPr lang="nb-NO" dirty="0"/>
            </a:br>
            <a:r>
              <a:rPr lang="nb-NO" dirty="0"/>
              <a:t>«Jeg vet hvordan det er å være utenfor. Det kan jeg ikke risikere igjen!» forklarte han.</a:t>
            </a:r>
          </a:p>
          <a:p>
            <a:endParaRPr lang="nb-NO" dirty="0"/>
          </a:p>
          <a:p>
            <a:r>
              <a:rPr lang="nb-NO" dirty="0"/>
              <a:t>Historien om kaffekoppen.</a:t>
            </a:r>
          </a:p>
        </p:txBody>
      </p:sp>
      <p:sp>
        <p:nvSpPr>
          <p:cNvPr id="4" name="Plassholder for lysbildenummer 3"/>
          <p:cNvSpPr>
            <a:spLocks noGrp="1"/>
          </p:cNvSpPr>
          <p:nvPr>
            <p:ph type="sldNum" sz="quarter" idx="5"/>
          </p:nvPr>
        </p:nvSpPr>
        <p:spPr/>
        <p:txBody>
          <a:bodyPr/>
          <a:lstStyle/>
          <a:p>
            <a:fld id="{88908822-E708-494E-9CDA-C5AEB115F2F4}" type="slidenum">
              <a:rPr lang="nb-NO" smtClean="0"/>
              <a:t>12</a:t>
            </a:fld>
            <a:endParaRPr lang="nb-NO"/>
          </a:p>
        </p:txBody>
      </p:sp>
    </p:spTree>
    <p:extLst>
      <p:ext uri="{BB962C8B-B14F-4D97-AF65-F5344CB8AC3E}">
        <p14:creationId xmlns:p14="http://schemas.microsoft.com/office/powerpoint/2010/main" val="2656516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090D8D8-BBE9-49FD-BE58-4B09BC6844E1}" type="slidenum">
              <a:rPr lang="nb-NO" smtClean="0"/>
              <a:t>13</a:t>
            </a:fld>
            <a:endParaRPr lang="nb-NO"/>
          </a:p>
        </p:txBody>
      </p:sp>
    </p:spTree>
    <p:extLst>
      <p:ext uri="{BB962C8B-B14F-4D97-AF65-F5344CB8AC3E}">
        <p14:creationId xmlns:p14="http://schemas.microsoft.com/office/powerpoint/2010/main" val="134284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695EB3F-4F4C-4673-96C5-BB4559AABECE}" type="slidenum">
              <a:rPr lang="nb-NO" smtClean="0"/>
              <a:t>14</a:t>
            </a:fld>
            <a:endParaRPr lang="nb-NO"/>
          </a:p>
        </p:txBody>
      </p:sp>
    </p:spTree>
    <p:extLst>
      <p:ext uri="{BB962C8B-B14F-4D97-AF65-F5344CB8AC3E}">
        <p14:creationId xmlns:p14="http://schemas.microsoft.com/office/powerpoint/2010/main" val="851208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695EB3F-4F4C-4673-96C5-BB4559AABECE}" type="slidenum">
              <a:rPr lang="nb-NO" smtClean="0"/>
              <a:t>15</a:t>
            </a:fld>
            <a:endParaRPr lang="nb-NO"/>
          </a:p>
        </p:txBody>
      </p:sp>
    </p:spTree>
    <p:extLst>
      <p:ext uri="{BB962C8B-B14F-4D97-AF65-F5344CB8AC3E}">
        <p14:creationId xmlns:p14="http://schemas.microsoft.com/office/powerpoint/2010/main" val="16037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695EB3F-4F4C-4673-96C5-BB4559AABECE}" type="slidenum">
              <a:rPr lang="nb-NO" smtClean="0"/>
              <a:t>16</a:t>
            </a:fld>
            <a:endParaRPr lang="nb-NO"/>
          </a:p>
        </p:txBody>
      </p:sp>
    </p:spTree>
    <p:extLst>
      <p:ext uri="{BB962C8B-B14F-4D97-AF65-F5344CB8AC3E}">
        <p14:creationId xmlns:p14="http://schemas.microsoft.com/office/powerpoint/2010/main" val="2910807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695EB3F-4F4C-4673-96C5-BB4559AABECE}" type="slidenum">
              <a:rPr lang="nb-NO" smtClean="0"/>
              <a:t>17</a:t>
            </a:fld>
            <a:endParaRPr lang="nb-NO"/>
          </a:p>
        </p:txBody>
      </p:sp>
    </p:spTree>
    <p:extLst>
      <p:ext uri="{BB962C8B-B14F-4D97-AF65-F5344CB8AC3E}">
        <p14:creationId xmlns:p14="http://schemas.microsoft.com/office/powerpoint/2010/main" val="834902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8AAA43-FDDD-4712-947F-C0D59635B36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F86DCC0-6669-4255-B5F0-12EDB95899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2B549B0-7920-4EFF-BA4F-B37FF0C76E12}"/>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5" name="Plassholder for bunntekst 4">
            <a:extLst>
              <a:ext uri="{FF2B5EF4-FFF2-40B4-BE49-F238E27FC236}">
                <a16:creationId xmlns:a16="http://schemas.microsoft.com/office/drawing/2014/main" id="{F06A7760-97F9-455B-8460-3BD8E88C56D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8FA70F3-B3D2-4DD1-A6CF-812BDC4D342B}"/>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3322243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7BE2A1-1390-4E64-89C7-A3EAA567CAB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994D9AF-B8EE-444B-A071-BFA1EEBFAFF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FF4B27B-FEFA-4837-9CE3-4182B11A851F}"/>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5" name="Plassholder for bunntekst 4">
            <a:extLst>
              <a:ext uri="{FF2B5EF4-FFF2-40B4-BE49-F238E27FC236}">
                <a16:creationId xmlns:a16="http://schemas.microsoft.com/office/drawing/2014/main" id="{699C5A36-37A8-4AA7-AEFE-863F246207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B6653E0-FC16-4157-980E-7F681F3F1385}"/>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419844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5578759-4606-4D34-849C-ACACFA01573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DA8EFC8-4AE5-488D-88B4-671A92B4C4B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24CCA4A-8E02-4B5A-997D-1EAF1D49E200}"/>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5" name="Plassholder for bunntekst 4">
            <a:extLst>
              <a:ext uri="{FF2B5EF4-FFF2-40B4-BE49-F238E27FC236}">
                <a16:creationId xmlns:a16="http://schemas.microsoft.com/office/drawing/2014/main" id="{30BA7DCE-9346-4CAF-A799-0CEDD4D0EB6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3417CE-DACD-4BD6-A7CB-9AA89290F227}"/>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409603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91F3EC-8FED-4F38-88EC-A224A47E658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85BBA0D-D8F0-47AB-8C0D-3660309D2C3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9DB6866-2C82-486E-9E6E-83AB001387A0}"/>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5" name="Plassholder for bunntekst 4">
            <a:extLst>
              <a:ext uri="{FF2B5EF4-FFF2-40B4-BE49-F238E27FC236}">
                <a16:creationId xmlns:a16="http://schemas.microsoft.com/office/drawing/2014/main" id="{C3BDF48C-C0F7-4877-B80D-85C2695729D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9D9E2B5-AA97-4C12-87C1-785953643AFA}"/>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56333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EB19FF-17EA-4AF6-984C-D07EF121E4E9}"/>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C2B7AE0-1810-43D8-AB93-17D0DE2288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3F21CDC-AB02-4788-90C1-078CE5D132CC}"/>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5" name="Plassholder for bunntekst 4">
            <a:extLst>
              <a:ext uri="{FF2B5EF4-FFF2-40B4-BE49-F238E27FC236}">
                <a16:creationId xmlns:a16="http://schemas.microsoft.com/office/drawing/2014/main" id="{662CBD68-D93B-446C-A017-A976C28DECB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0145F13-C260-40F4-8722-62A6A291E859}"/>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130759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11FAB8-CC1A-464E-B868-5847125AC07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F1BBDCF-9535-47D1-95CD-CA8673F7605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0C3B5D9F-ABF5-4897-8AC5-D86A24F22DC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B7786EC-CC81-4F2D-9D7C-D8738D2DFA81}"/>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6" name="Plassholder for bunntekst 5">
            <a:extLst>
              <a:ext uri="{FF2B5EF4-FFF2-40B4-BE49-F238E27FC236}">
                <a16:creationId xmlns:a16="http://schemas.microsoft.com/office/drawing/2014/main" id="{01834B2D-722A-4B1A-9565-B101B333CA4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12D6BCD-A935-4785-805B-12DDDAA4DB35}"/>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69990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7460C5-23ED-4C06-AEDB-232B962A7D76}"/>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32325B3-C88B-4C0D-96BD-0903B29797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817CDD5-4B11-45F6-A508-27F473BD4C3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F622452-6F9F-4741-AF70-3E2AD99149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4DBA9CB-B649-491C-B1B8-EEDB0723E70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8B58E98-1041-4643-A6A2-CEFE796F0AD9}"/>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8" name="Plassholder for bunntekst 7">
            <a:extLst>
              <a:ext uri="{FF2B5EF4-FFF2-40B4-BE49-F238E27FC236}">
                <a16:creationId xmlns:a16="http://schemas.microsoft.com/office/drawing/2014/main" id="{A6D41237-153D-4A54-B3E4-ECB7A86B48F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EB4280C-CEAF-4AE8-AB88-0B3CC82B1FCA}"/>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2480917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1A3ED7-D393-42AE-AC2F-A0DCDD421B0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3EC9F93-5A54-408F-BD04-7D86AAD7EE25}"/>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4" name="Plassholder for bunntekst 3">
            <a:extLst>
              <a:ext uri="{FF2B5EF4-FFF2-40B4-BE49-F238E27FC236}">
                <a16:creationId xmlns:a16="http://schemas.microsoft.com/office/drawing/2014/main" id="{6871445D-D13F-489B-AEB2-BE7F047BAB1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F4E84E1-51D3-4128-9B21-B268756FC581}"/>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2301110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D8B61DD-00A3-4AC6-B52C-819841855746}"/>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3" name="Plassholder for bunntekst 2">
            <a:extLst>
              <a:ext uri="{FF2B5EF4-FFF2-40B4-BE49-F238E27FC236}">
                <a16:creationId xmlns:a16="http://schemas.microsoft.com/office/drawing/2014/main" id="{8BF1719F-3F8C-431C-90D8-C448B519850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F7BE19F-5F42-490B-87BA-10457D4C3A19}"/>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3064908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89AE2F-5B6E-4A74-9D77-6A2BF3A4827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5CB7CB1-25EB-4945-9F0F-86F58C763C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36B9BA2-B7D5-4547-9B60-4815394C7D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631910C-294C-4CB7-92F0-9D0A2D623B3B}"/>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6" name="Plassholder for bunntekst 5">
            <a:extLst>
              <a:ext uri="{FF2B5EF4-FFF2-40B4-BE49-F238E27FC236}">
                <a16:creationId xmlns:a16="http://schemas.microsoft.com/office/drawing/2014/main" id="{D7C77F6B-82C4-4495-9316-2E1A6C1A881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33A073E-8C0E-406D-AE5F-92B1829DF695}"/>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277569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5F6DA8-BF81-4BF7-8847-8A0C1D283B0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9F42DD-DCE0-48B5-8C9D-7AE80087B0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094FA2D-E1C5-4267-951F-CCDB6C379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6A8E7B0-A167-45E5-B85A-B1223719C421}"/>
              </a:ext>
            </a:extLst>
          </p:cNvPr>
          <p:cNvSpPr>
            <a:spLocks noGrp="1"/>
          </p:cNvSpPr>
          <p:nvPr>
            <p:ph type="dt" sz="half" idx="10"/>
          </p:nvPr>
        </p:nvSpPr>
        <p:spPr/>
        <p:txBody>
          <a:bodyPr/>
          <a:lstStyle/>
          <a:p>
            <a:fld id="{465E2292-4C69-4AB2-8C08-9EF9428CEE9E}" type="datetimeFigureOut">
              <a:rPr lang="nb-NO" smtClean="0"/>
              <a:t>08.11.2023</a:t>
            </a:fld>
            <a:endParaRPr lang="nb-NO"/>
          </a:p>
        </p:txBody>
      </p:sp>
      <p:sp>
        <p:nvSpPr>
          <p:cNvPr id="6" name="Plassholder for bunntekst 5">
            <a:extLst>
              <a:ext uri="{FF2B5EF4-FFF2-40B4-BE49-F238E27FC236}">
                <a16:creationId xmlns:a16="http://schemas.microsoft.com/office/drawing/2014/main" id="{EAE9679C-AF9B-4FD6-A452-18C22C642F7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82E351E-170B-4399-B50E-D8442B8048C6}"/>
              </a:ext>
            </a:extLst>
          </p:cNvPr>
          <p:cNvSpPr>
            <a:spLocks noGrp="1"/>
          </p:cNvSpPr>
          <p:nvPr>
            <p:ph type="sldNum" sz="quarter" idx="12"/>
          </p:nvPr>
        </p:nvSpPr>
        <p:spPr/>
        <p:txBody>
          <a:bodyPr/>
          <a:lstStyle/>
          <a:p>
            <a:fld id="{253CA46C-E3FC-48AA-8A47-687966129C4C}" type="slidenum">
              <a:rPr lang="nb-NO" smtClean="0"/>
              <a:t>‹#›</a:t>
            </a:fld>
            <a:endParaRPr lang="nb-NO"/>
          </a:p>
        </p:txBody>
      </p:sp>
    </p:spTree>
    <p:extLst>
      <p:ext uri="{BB962C8B-B14F-4D97-AF65-F5344CB8AC3E}">
        <p14:creationId xmlns:p14="http://schemas.microsoft.com/office/powerpoint/2010/main" val="4236041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292EEC0-D4DC-4BCB-8631-1351AAD67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AB38965-1689-409E-B88E-48BC79BC15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9D5908-B276-4EE4-8C83-F64DAF008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E2292-4C69-4AB2-8C08-9EF9428CEE9E}" type="datetimeFigureOut">
              <a:rPr lang="nb-NO" smtClean="0"/>
              <a:t>08.11.2023</a:t>
            </a:fld>
            <a:endParaRPr lang="nb-NO"/>
          </a:p>
        </p:txBody>
      </p:sp>
      <p:sp>
        <p:nvSpPr>
          <p:cNvPr id="5" name="Plassholder for bunntekst 4">
            <a:extLst>
              <a:ext uri="{FF2B5EF4-FFF2-40B4-BE49-F238E27FC236}">
                <a16:creationId xmlns:a16="http://schemas.microsoft.com/office/drawing/2014/main" id="{3EDF4DFB-A7C5-4FED-AD37-34F17D14E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88BB9E46-801D-44A2-9904-39FB9E119A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CA46C-E3FC-48AA-8A47-687966129C4C}" type="slidenum">
              <a:rPr lang="nb-NO" smtClean="0"/>
              <a:t>‹#›</a:t>
            </a:fld>
            <a:endParaRPr lang="nb-NO"/>
          </a:p>
        </p:txBody>
      </p:sp>
    </p:spTree>
    <p:extLst>
      <p:ext uri="{BB962C8B-B14F-4D97-AF65-F5344CB8AC3E}">
        <p14:creationId xmlns:p14="http://schemas.microsoft.com/office/powerpoint/2010/main" val="1598103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bizkai.eus/noticias/presupuestos-participativos-iurreta_44941.html" TargetMode="External"/><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pxhere.com/en/photo/672532"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4.xml"/><Relationship Id="rId7" Type="http://schemas.openxmlformats.org/officeDocument/2006/relationships/image" Target="../media/image3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chalkboard-blackboard-learning-152414/"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hyperlink" Target="https://www.ledman.tech/wiki/doku.php?id=start:tip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svgsilh.com/00bcd4/image/1426772.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publicdomainpictures.net/en/view-image.php?image=239376&amp;picture=youtube"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hyperlink" Target="https://psykologtidsskriftet.no/fagartikkel/2013/04/organisasjonskultur-en-begrepsavklari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chalkboard-blackboard-learning-152414/"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chalkboard-blackboard-learning-152414/"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snl.no/Barnekonvensjon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freepngimg.com/png/33730-mountains-picture" TargetMode="External"/><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hyperlink" Target="https://ru.wikipedia.org/wiki/%D0%97%D0%BD%D0%B0%D0%BA_%D0%BF%D0%B0%D1%80%D0%B0%D0%B3%D1%80%D0%B0%D1%84%D0%B0" TargetMode="External"/><Relationship Id="rId11"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435A228A-65A2-433C-963F-FEE081F22D84}"/>
              </a:ext>
            </a:extLst>
          </p:cNvPr>
          <p:cNvPicPr>
            <a:picLocks noChangeAspect="1"/>
          </p:cNvPicPr>
          <p:nvPr/>
        </p:nvPicPr>
        <p:blipFill rotWithShape="1">
          <a:blip r:embed="rId3">
            <a:extLst>
              <a:ext uri="{28A0092B-C50C-407E-A947-70E740481C1C}">
                <a14:useLocalDpi xmlns:a14="http://schemas.microsoft.com/office/drawing/2010/main" val="0"/>
              </a:ext>
            </a:extLst>
          </a:blip>
          <a:srcRect l="22155" r="19820"/>
          <a:stretch/>
        </p:blipFill>
        <p:spPr>
          <a:xfrm>
            <a:off x="279399" y="3420995"/>
            <a:ext cx="3474962" cy="3331329"/>
          </a:xfrm>
          <a:prstGeom prst="rect">
            <a:avLst/>
          </a:prstGeom>
        </p:spPr>
      </p:pic>
      <p:pic>
        <p:nvPicPr>
          <p:cNvPr id="7" name="Bilde 6">
            <a:extLst>
              <a:ext uri="{FF2B5EF4-FFF2-40B4-BE49-F238E27FC236}">
                <a16:creationId xmlns:a16="http://schemas.microsoft.com/office/drawing/2014/main" id="{F8E04376-600A-4300-88CF-884947328FA4}"/>
              </a:ext>
            </a:extLst>
          </p:cNvPr>
          <p:cNvPicPr>
            <a:picLocks noChangeAspect="1"/>
          </p:cNvPicPr>
          <p:nvPr/>
        </p:nvPicPr>
        <p:blipFill rotWithShape="1">
          <a:blip r:embed="rId4">
            <a:extLst>
              <a:ext uri="{28A0092B-C50C-407E-A947-70E740481C1C}">
                <a14:useLocalDpi xmlns:a14="http://schemas.microsoft.com/office/drawing/2010/main" val="0"/>
              </a:ext>
            </a:extLst>
          </a:blip>
          <a:srcRect l="9663" r="12519"/>
          <a:stretch/>
        </p:blipFill>
        <p:spPr>
          <a:xfrm>
            <a:off x="8026400" y="40103"/>
            <a:ext cx="4165600" cy="2977742"/>
          </a:xfrm>
          <a:prstGeom prst="rect">
            <a:avLst/>
          </a:prstGeom>
        </p:spPr>
      </p:pic>
      <p:pic>
        <p:nvPicPr>
          <p:cNvPr id="11" name="Bilde 10">
            <a:extLst>
              <a:ext uri="{FF2B5EF4-FFF2-40B4-BE49-F238E27FC236}">
                <a16:creationId xmlns:a16="http://schemas.microsoft.com/office/drawing/2014/main" id="{360C4CEC-6390-48C8-BDFE-7D57C4A7E8CC}"/>
              </a:ext>
            </a:extLst>
          </p:cNvPr>
          <p:cNvPicPr>
            <a:picLocks noChangeAspect="1"/>
          </p:cNvPicPr>
          <p:nvPr/>
        </p:nvPicPr>
        <p:blipFill rotWithShape="1">
          <a:blip r:embed="rId5">
            <a:extLst>
              <a:ext uri="{28A0092B-C50C-407E-A947-70E740481C1C}">
                <a14:useLocalDpi xmlns:a14="http://schemas.microsoft.com/office/drawing/2010/main" val="0"/>
              </a:ext>
            </a:extLst>
          </a:blip>
          <a:srcRect l="17098" r="16211"/>
          <a:stretch/>
        </p:blipFill>
        <p:spPr>
          <a:xfrm>
            <a:off x="8437641" y="3658286"/>
            <a:ext cx="3709407" cy="3094038"/>
          </a:xfrm>
          <a:prstGeom prst="rect">
            <a:avLst/>
          </a:prstGeom>
        </p:spPr>
      </p:pic>
      <p:pic>
        <p:nvPicPr>
          <p:cNvPr id="13" name="Bilde 12">
            <a:extLst>
              <a:ext uri="{FF2B5EF4-FFF2-40B4-BE49-F238E27FC236}">
                <a16:creationId xmlns:a16="http://schemas.microsoft.com/office/drawing/2014/main" id="{7F096D25-832D-4AB9-BAF2-74E65A4A8562}"/>
              </a:ext>
            </a:extLst>
          </p:cNvPr>
          <p:cNvPicPr>
            <a:picLocks noChangeAspect="1"/>
          </p:cNvPicPr>
          <p:nvPr/>
        </p:nvPicPr>
        <p:blipFill rotWithShape="1">
          <a:blip r:embed="rId6">
            <a:extLst>
              <a:ext uri="{28A0092B-C50C-407E-A947-70E740481C1C}">
                <a14:useLocalDpi xmlns:a14="http://schemas.microsoft.com/office/drawing/2010/main" val="0"/>
              </a:ext>
            </a:extLst>
          </a:blip>
          <a:srcRect l="20752" r="22071"/>
          <a:stretch/>
        </p:blipFill>
        <p:spPr>
          <a:xfrm>
            <a:off x="279399" y="22769"/>
            <a:ext cx="3060701" cy="3011091"/>
          </a:xfrm>
          <a:prstGeom prst="rect">
            <a:avLst/>
          </a:prstGeom>
        </p:spPr>
      </p:pic>
      <p:sp>
        <p:nvSpPr>
          <p:cNvPr id="15" name="Rektangel 14">
            <a:extLst>
              <a:ext uri="{FF2B5EF4-FFF2-40B4-BE49-F238E27FC236}">
                <a16:creationId xmlns:a16="http://schemas.microsoft.com/office/drawing/2014/main" id="{AA619A7F-945F-4E84-BD3A-C5B6B1E9912B}"/>
              </a:ext>
            </a:extLst>
          </p:cNvPr>
          <p:cNvSpPr/>
          <p:nvPr/>
        </p:nvSpPr>
        <p:spPr>
          <a:xfrm>
            <a:off x="13707" y="10069"/>
            <a:ext cx="12192000" cy="6857999"/>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Tittel 1">
            <a:extLst>
              <a:ext uri="{FF2B5EF4-FFF2-40B4-BE49-F238E27FC236}">
                <a16:creationId xmlns:a16="http://schemas.microsoft.com/office/drawing/2014/main" id="{6E53290C-A398-4442-BE41-CEECBCC9E69A}"/>
              </a:ext>
            </a:extLst>
          </p:cNvPr>
          <p:cNvSpPr>
            <a:spLocks noGrp="1"/>
          </p:cNvSpPr>
          <p:nvPr>
            <p:ph type="ctrTitle"/>
          </p:nvPr>
        </p:nvSpPr>
        <p:spPr>
          <a:xfrm>
            <a:off x="4102100" y="3999332"/>
            <a:ext cx="3924300" cy="804883"/>
          </a:xfrm>
        </p:spPr>
        <p:txBody>
          <a:bodyPr vert="horz" lIns="91440" tIns="45720" rIns="91440" bIns="45720" rtlCol="0" anchor="ctr">
            <a:noAutofit/>
          </a:bodyPr>
          <a:lstStyle/>
          <a:p>
            <a:r>
              <a:rPr lang="en-US" sz="7200" b="1" kern="1200" dirty="0" err="1">
                <a:solidFill>
                  <a:schemeClr val="bg1"/>
                </a:solidFill>
                <a:latin typeface="+mj-lt"/>
                <a:ea typeface="+mj-ea"/>
                <a:cs typeface="+mj-cs"/>
              </a:rPr>
              <a:t>Sammen</a:t>
            </a:r>
            <a:r>
              <a:rPr lang="en-US" sz="7200" b="1" kern="1200" dirty="0">
                <a:solidFill>
                  <a:schemeClr val="bg1"/>
                </a:solidFill>
                <a:latin typeface="+mj-lt"/>
                <a:ea typeface="+mj-ea"/>
                <a:cs typeface="+mj-cs"/>
              </a:rPr>
              <a:t>!</a:t>
            </a:r>
          </a:p>
        </p:txBody>
      </p:sp>
      <p:sp>
        <p:nvSpPr>
          <p:cNvPr id="2" name="Undertittel 1">
            <a:extLst>
              <a:ext uri="{FF2B5EF4-FFF2-40B4-BE49-F238E27FC236}">
                <a16:creationId xmlns:a16="http://schemas.microsoft.com/office/drawing/2014/main" id="{9EB93B6B-0877-46B9-97C4-261DDB9FE102}"/>
              </a:ext>
            </a:extLst>
          </p:cNvPr>
          <p:cNvSpPr>
            <a:spLocks noGrp="1"/>
          </p:cNvSpPr>
          <p:nvPr>
            <p:ph type="subTitle" idx="1"/>
          </p:nvPr>
        </p:nvSpPr>
        <p:spPr>
          <a:xfrm>
            <a:off x="1537707" y="5042215"/>
            <a:ext cx="9144000" cy="592176"/>
          </a:xfrm>
        </p:spPr>
        <p:txBody>
          <a:bodyPr/>
          <a:lstStyle/>
          <a:p>
            <a:r>
              <a:rPr lang="nb-NO" dirty="0">
                <a:solidFill>
                  <a:schemeClr val="bg1"/>
                </a:solidFill>
              </a:rPr>
              <a:t>For et trygt og godt oppvekstmiljø!</a:t>
            </a:r>
          </a:p>
        </p:txBody>
      </p:sp>
      <p:pic>
        <p:nvPicPr>
          <p:cNvPr id="2050" name="Picture 2">
            <a:extLst>
              <a:ext uri="{FF2B5EF4-FFF2-40B4-BE49-F238E27FC236}">
                <a16:creationId xmlns:a16="http://schemas.microsoft.com/office/drawing/2014/main" id="{FDD00519-8C0F-496B-9267-E1B261E447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2917" y="279656"/>
            <a:ext cx="5878985" cy="110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141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descr="Et bilde som inneholder tegnefilm, leke&#10;&#10;Automatisk generert beskrivelse">
            <a:extLst>
              <a:ext uri="{FF2B5EF4-FFF2-40B4-BE49-F238E27FC236}">
                <a16:creationId xmlns:a16="http://schemas.microsoft.com/office/drawing/2014/main" id="{9EBDA90D-A885-450D-8B02-D5BD074F778B}"/>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
            <a:ext cx="12191980" cy="6857999"/>
          </a:xfrm>
          <a:prstGeom prst="rect">
            <a:avLst/>
          </a:prstGeom>
        </p:spPr>
      </p:pic>
      <p:sp>
        <p:nvSpPr>
          <p:cNvPr id="4" name="Tittel 2">
            <a:extLst>
              <a:ext uri="{FF2B5EF4-FFF2-40B4-BE49-F238E27FC236}">
                <a16:creationId xmlns:a16="http://schemas.microsoft.com/office/drawing/2014/main" id="{5376E8CB-F638-4BDD-8DE0-C62EC01C5AB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err="1">
                <a:solidFill>
                  <a:srgbClr val="FFFFFF"/>
                </a:solidFill>
              </a:rPr>
              <a:t>Noen</a:t>
            </a:r>
            <a:r>
              <a:rPr lang="en-US" dirty="0">
                <a:solidFill>
                  <a:srgbClr val="FFFFFF"/>
                </a:solidFill>
              </a:rPr>
              <a:t> tanker om </a:t>
            </a:r>
            <a:r>
              <a:rPr lang="en-US" dirty="0" err="1">
                <a:solidFill>
                  <a:srgbClr val="FFFFFF"/>
                </a:solidFill>
              </a:rPr>
              <a:t>implementering</a:t>
            </a:r>
            <a:endParaRPr lang="en-US" dirty="0">
              <a:solidFill>
                <a:srgbClr val="FFFFFF"/>
              </a:solidFill>
            </a:endParaRPr>
          </a:p>
        </p:txBody>
      </p:sp>
      <p:sp>
        <p:nvSpPr>
          <p:cNvPr id="7" name="TekstSylinder 6">
            <a:extLst>
              <a:ext uri="{FF2B5EF4-FFF2-40B4-BE49-F238E27FC236}">
                <a16:creationId xmlns:a16="http://schemas.microsoft.com/office/drawing/2014/main" id="{F4554334-B201-45C3-97D9-5DCD462D4D76}"/>
              </a:ext>
            </a:extLst>
          </p:cNvPr>
          <p:cNvSpPr txBox="1"/>
          <p:nvPr/>
        </p:nvSpPr>
        <p:spPr>
          <a:xfrm>
            <a:off x="9812824" y="6657945"/>
            <a:ext cx="2379176" cy="200055"/>
          </a:xfrm>
          <a:prstGeom prst="rect">
            <a:avLst/>
          </a:prstGeom>
          <a:solidFill>
            <a:srgbClr val="000000"/>
          </a:solidFill>
        </p:spPr>
        <p:txBody>
          <a:bodyPr wrap="none" rtlCol="0">
            <a:spAutoFit/>
          </a:bodyPr>
          <a:lstStyle/>
          <a:p>
            <a:pPr algn="r">
              <a:spcAft>
                <a:spcPts val="600"/>
              </a:spcAft>
            </a:pPr>
            <a:r>
              <a:rPr lang="nb-NO" sz="700">
                <a:solidFill>
                  <a:srgbClr val="FFFFFF"/>
                </a:solidFill>
                <a:hlinkClick r:id="rId3" tooltip="https://bizkai.eus/noticias/presupuestos-participativos-iurreta_44941.html">
                  <a:extLst>
                    <a:ext uri="{A12FA001-AC4F-418D-AE19-62706E023703}">
                      <ahyp:hlinkClr xmlns:ahyp="http://schemas.microsoft.com/office/drawing/2018/hyperlinkcolor" val="tx"/>
                    </a:ext>
                  </a:extLst>
                </a:hlinkClick>
              </a:rPr>
              <a:t>Dette bildet</a:t>
            </a:r>
            <a:r>
              <a:rPr lang="nb-NO" sz="700">
                <a:solidFill>
                  <a:srgbClr val="FFFFFF"/>
                </a:solidFill>
              </a:rPr>
              <a:t> av Ukjent forfatter er lisensiert under </a:t>
            </a:r>
            <a:r>
              <a:rPr lang="nb-NO"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nb-NO" sz="700">
              <a:solidFill>
                <a:srgbClr val="FFFFFF"/>
              </a:solidFill>
            </a:endParaRPr>
          </a:p>
        </p:txBody>
      </p:sp>
    </p:spTree>
    <p:extLst>
      <p:ext uri="{BB962C8B-B14F-4D97-AF65-F5344CB8AC3E}">
        <p14:creationId xmlns:p14="http://schemas.microsoft.com/office/powerpoint/2010/main" val="117119112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F91DD32-45E5-4CFE-836E-8D5D0F8B0C58}"/>
              </a:ext>
            </a:extLst>
          </p:cNvPr>
          <p:cNvGraphicFramePr>
            <a:graphicFrameLocks noChangeAspect="1"/>
          </p:cNvGraphicFramePr>
          <p:nvPr>
            <p:extLst>
              <p:ext uri="{D42A27DB-BD31-4B8C-83A1-F6EECF244321}">
                <p14:modId xmlns:p14="http://schemas.microsoft.com/office/powerpoint/2010/main" val="2122620426"/>
              </p:ext>
            </p:extLst>
          </p:nvPr>
        </p:nvGraphicFramePr>
        <p:xfrm>
          <a:off x="78098" y="412376"/>
          <a:ext cx="12035803" cy="6221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ky 5">
            <a:extLst>
              <a:ext uri="{FF2B5EF4-FFF2-40B4-BE49-F238E27FC236}">
                <a16:creationId xmlns:a16="http://schemas.microsoft.com/office/drawing/2014/main" id="{792322A6-65CD-45F9-8F1F-BBBF92098C51}"/>
              </a:ext>
            </a:extLst>
          </p:cNvPr>
          <p:cNvSpPr/>
          <p:nvPr/>
        </p:nvSpPr>
        <p:spPr>
          <a:xfrm>
            <a:off x="6566335" y="0"/>
            <a:ext cx="5231218" cy="36576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nb-NO" sz="2400" b="1"/>
              <a:t>Den profesjonelle voksne</a:t>
            </a:r>
            <a:r>
              <a:rPr lang="nb-NO"/>
              <a:t>:</a:t>
            </a:r>
          </a:p>
          <a:p>
            <a:pPr algn="ctr"/>
            <a:r>
              <a:rPr lang="nb-NO" sz="2400"/>
              <a:t>Kunnskap, kompetanse, holdninger, ansvar, ferdigheter, systemer, rutiner og tiltak</a:t>
            </a:r>
            <a:r>
              <a:rPr lang="nb-NO"/>
              <a:t>. </a:t>
            </a:r>
          </a:p>
        </p:txBody>
      </p:sp>
    </p:spTree>
    <p:extLst>
      <p:ext uri="{BB962C8B-B14F-4D97-AF65-F5344CB8AC3E}">
        <p14:creationId xmlns:p14="http://schemas.microsoft.com/office/powerpoint/2010/main" val="202541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3D663AE2-05C1-4299-BDFC-FD5D6DE9AF6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AC920334-2C45-40C2-800F-86CA6F6FC2C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graphicEl>
                                              <a:dgm id="{A998E1DA-E1DE-4EA4-8523-D902B42FCE0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A59086FB-9A37-460C-A6E8-668D5139008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EA55012-0F37-490D-8BCD-0766F386251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graphicEl>
                                              <a:dgm id="{099B83AA-EB7B-4310-9F0F-2848CD5C2D1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6BC39BD8-65BD-40A1-97C6-30FA4C8BE406}"/>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F559F39-A5FF-46C0-9903-B554CD69EA5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9122" b="-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9" name="Bilde 8">
            <a:extLst>
              <a:ext uri="{FF2B5EF4-FFF2-40B4-BE49-F238E27FC236}">
                <a16:creationId xmlns:a16="http://schemas.microsoft.com/office/drawing/2014/main" id="{00450560-341E-4425-8884-51B581D39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0"/>
            <a:ext cx="5470743" cy="6858000"/>
          </a:xfrm>
          <a:prstGeom prst="rect">
            <a:avLst/>
          </a:prstGeom>
        </p:spPr>
      </p:pic>
    </p:spTree>
    <p:extLst>
      <p:ext uri="{BB962C8B-B14F-4D97-AF65-F5344CB8AC3E}">
        <p14:creationId xmlns:p14="http://schemas.microsoft.com/office/powerpoint/2010/main" val="37854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9560C5C3-56CB-41DA-8DA0-782E8AF1A4D6}"/>
              </a:ext>
            </a:extLst>
          </p:cNvPr>
          <p:cNvGrpSpPr/>
          <p:nvPr/>
        </p:nvGrpSpPr>
        <p:grpSpPr>
          <a:xfrm>
            <a:off x="4349493" y="1742513"/>
            <a:ext cx="3670299" cy="3670299"/>
            <a:chOff x="4084203" y="1534469"/>
            <a:chExt cx="3670299" cy="3670299"/>
          </a:xfrm>
        </p:grpSpPr>
        <p:sp>
          <p:nvSpPr>
            <p:cNvPr id="24" name="Ellipse 23">
              <a:extLst>
                <a:ext uri="{FF2B5EF4-FFF2-40B4-BE49-F238E27FC236}">
                  <a16:creationId xmlns:a16="http://schemas.microsoft.com/office/drawing/2014/main" id="{6A6DE569-6E65-49DA-9EE5-E4B7378EDB21}"/>
                </a:ext>
              </a:extLst>
            </p:cNvPr>
            <p:cNvSpPr/>
            <p:nvPr/>
          </p:nvSpPr>
          <p:spPr>
            <a:xfrm>
              <a:off x="4084203" y="1534469"/>
              <a:ext cx="3670299" cy="3670299"/>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a:lstStyle/>
            <a:p>
              <a:endParaRPr lang="nb-NO"/>
            </a:p>
          </p:txBody>
        </p:sp>
        <p:sp>
          <p:nvSpPr>
            <p:cNvPr id="25" name="Ellipse 4">
              <a:extLst>
                <a:ext uri="{FF2B5EF4-FFF2-40B4-BE49-F238E27FC236}">
                  <a16:creationId xmlns:a16="http://schemas.microsoft.com/office/drawing/2014/main" id="{0729856C-CAC3-496E-86D5-B5887CB9C0E3}"/>
                </a:ext>
              </a:extLst>
            </p:cNvPr>
            <p:cNvSpPr txBox="1"/>
            <p:nvPr/>
          </p:nvSpPr>
          <p:spPr>
            <a:xfrm>
              <a:off x="4621706" y="2071972"/>
              <a:ext cx="2595293" cy="2595293"/>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nb-NO" sz="6500" kern="1200"/>
                <a:t>Kultur</a:t>
              </a:r>
            </a:p>
          </p:txBody>
        </p:sp>
      </p:grpSp>
      <p:grpSp>
        <p:nvGrpSpPr>
          <p:cNvPr id="3" name="Gruppe 2">
            <a:extLst>
              <a:ext uri="{FF2B5EF4-FFF2-40B4-BE49-F238E27FC236}">
                <a16:creationId xmlns:a16="http://schemas.microsoft.com/office/drawing/2014/main" id="{94FA9B57-0B71-40CD-9D60-95BB38001D7C}"/>
              </a:ext>
            </a:extLst>
          </p:cNvPr>
          <p:cNvGrpSpPr/>
          <p:nvPr/>
        </p:nvGrpSpPr>
        <p:grpSpPr>
          <a:xfrm>
            <a:off x="5228729" y="284258"/>
            <a:ext cx="1835149" cy="1835149"/>
            <a:chOff x="5001777" y="0"/>
            <a:chExt cx="1835149" cy="1835149"/>
          </a:xfrm>
        </p:grpSpPr>
        <p:sp>
          <p:nvSpPr>
            <p:cNvPr id="22" name="Ellipse 21">
              <a:extLst>
                <a:ext uri="{FF2B5EF4-FFF2-40B4-BE49-F238E27FC236}">
                  <a16:creationId xmlns:a16="http://schemas.microsoft.com/office/drawing/2014/main" id="{56478EFE-F9EC-40E9-B995-FF7D6C2C7F12}"/>
                </a:ext>
              </a:extLst>
            </p:cNvPr>
            <p:cNvSpPr/>
            <p:nvPr/>
          </p:nvSpPr>
          <p:spPr>
            <a:xfrm>
              <a:off x="5001777" y="0"/>
              <a:ext cx="1835149" cy="1835149"/>
            </a:xfrm>
            <a:prstGeom prst="ellipse">
              <a:avLst/>
            </a:prstGeom>
          </p:spPr>
          <p:style>
            <a:lnRef idx="2">
              <a:schemeClr val="lt1">
                <a:hueOff val="0"/>
                <a:satOff val="0"/>
                <a:lumOff val="0"/>
                <a:alphaOff val="0"/>
              </a:schemeClr>
            </a:lnRef>
            <a:fillRef idx="1">
              <a:schemeClr val="accent4">
                <a:alpha val="50000"/>
                <a:hueOff val="1400127"/>
                <a:satOff val="-5825"/>
                <a:lumOff val="1373"/>
                <a:alphaOff val="0"/>
              </a:schemeClr>
            </a:fillRef>
            <a:effectRef idx="0">
              <a:schemeClr val="accent4">
                <a:alpha val="50000"/>
                <a:hueOff val="1400127"/>
                <a:satOff val="-5825"/>
                <a:lumOff val="1373"/>
                <a:alphaOff val="0"/>
              </a:schemeClr>
            </a:effectRef>
            <a:fontRef idx="minor">
              <a:schemeClr val="tx1"/>
            </a:fontRef>
          </p:style>
          <p:txBody>
            <a:bodyPr/>
            <a:lstStyle/>
            <a:p>
              <a:endParaRPr lang="nb-NO"/>
            </a:p>
          </p:txBody>
        </p:sp>
        <p:sp>
          <p:nvSpPr>
            <p:cNvPr id="23" name="Ellipse 6">
              <a:extLst>
                <a:ext uri="{FF2B5EF4-FFF2-40B4-BE49-F238E27FC236}">
                  <a16:creationId xmlns:a16="http://schemas.microsoft.com/office/drawing/2014/main" id="{9037A370-D2E4-4FEE-8365-4794C9201CF3}"/>
                </a:ext>
              </a:extLst>
            </p:cNvPr>
            <p:cNvSpPr txBox="1"/>
            <p:nvPr/>
          </p:nvSpPr>
          <p:spPr>
            <a:xfrm>
              <a:off x="5270528" y="268751"/>
              <a:ext cx="1297647" cy="1297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t>Normer</a:t>
              </a:r>
            </a:p>
          </p:txBody>
        </p:sp>
      </p:grpSp>
      <p:grpSp>
        <p:nvGrpSpPr>
          <p:cNvPr id="4" name="Gruppe 3">
            <a:extLst>
              <a:ext uri="{FF2B5EF4-FFF2-40B4-BE49-F238E27FC236}">
                <a16:creationId xmlns:a16="http://schemas.microsoft.com/office/drawing/2014/main" id="{20F56013-93E0-4353-8CE8-B1928163E213}"/>
              </a:ext>
            </a:extLst>
          </p:cNvPr>
          <p:cNvGrpSpPr/>
          <p:nvPr/>
        </p:nvGrpSpPr>
        <p:grpSpPr>
          <a:xfrm>
            <a:off x="6488038" y="4684612"/>
            <a:ext cx="1835149" cy="1835149"/>
            <a:chOff x="6871573" y="960932"/>
            <a:chExt cx="1835149" cy="1835149"/>
          </a:xfrm>
        </p:grpSpPr>
        <p:sp>
          <p:nvSpPr>
            <p:cNvPr id="20" name="Ellipse 19">
              <a:extLst>
                <a:ext uri="{FF2B5EF4-FFF2-40B4-BE49-F238E27FC236}">
                  <a16:creationId xmlns:a16="http://schemas.microsoft.com/office/drawing/2014/main" id="{ADD69498-8E34-4923-A3DF-E66658D5E035}"/>
                </a:ext>
              </a:extLst>
            </p:cNvPr>
            <p:cNvSpPr/>
            <p:nvPr/>
          </p:nvSpPr>
          <p:spPr>
            <a:xfrm>
              <a:off x="6871573" y="960932"/>
              <a:ext cx="1835149" cy="1835149"/>
            </a:xfrm>
            <a:prstGeom prst="ellipse">
              <a:avLst/>
            </a:prstGeom>
          </p:spPr>
          <p:style>
            <a:lnRef idx="2">
              <a:schemeClr val="lt1">
                <a:hueOff val="0"/>
                <a:satOff val="0"/>
                <a:lumOff val="0"/>
                <a:alphaOff val="0"/>
              </a:schemeClr>
            </a:lnRef>
            <a:fillRef idx="1">
              <a:schemeClr val="accent4">
                <a:alpha val="50000"/>
                <a:hueOff val="2800255"/>
                <a:satOff val="-11651"/>
                <a:lumOff val="2745"/>
                <a:alphaOff val="0"/>
              </a:schemeClr>
            </a:fillRef>
            <a:effectRef idx="0">
              <a:schemeClr val="accent4">
                <a:alpha val="50000"/>
                <a:hueOff val="2800255"/>
                <a:satOff val="-11651"/>
                <a:lumOff val="2745"/>
                <a:alphaOff val="0"/>
              </a:schemeClr>
            </a:effectRef>
            <a:fontRef idx="minor">
              <a:schemeClr val="tx1"/>
            </a:fontRef>
          </p:style>
          <p:txBody>
            <a:bodyPr/>
            <a:lstStyle/>
            <a:p>
              <a:endParaRPr lang="nb-NO"/>
            </a:p>
          </p:txBody>
        </p:sp>
        <p:sp>
          <p:nvSpPr>
            <p:cNvPr id="21" name="Ellipse 8">
              <a:extLst>
                <a:ext uri="{FF2B5EF4-FFF2-40B4-BE49-F238E27FC236}">
                  <a16:creationId xmlns:a16="http://schemas.microsoft.com/office/drawing/2014/main" id="{18AE170F-AE6E-4C44-A5D4-0A92FF0E4B05}"/>
                </a:ext>
              </a:extLst>
            </p:cNvPr>
            <p:cNvSpPr txBox="1"/>
            <p:nvPr/>
          </p:nvSpPr>
          <p:spPr>
            <a:xfrm>
              <a:off x="7140324" y="1229683"/>
              <a:ext cx="1297647" cy="1297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t>Sosiale </a:t>
              </a:r>
              <a:r>
                <a:rPr lang="nb-NO" sz="1700" kern="1200" err="1"/>
                <a:t>rangsystemer</a:t>
              </a:r>
              <a:endParaRPr lang="nb-NO" sz="1700" kern="1200"/>
            </a:p>
          </p:txBody>
        </p:sp>
      </p:grpSp>
      <p:grpSp>
        <p:nvGrpSpPr>
          <p:cNvPr id="5" name="Gruppe 4">
            <a:extLst>
              <a:ext uri="{FF2B5EF4-FFF2-40B4-BE49-F238E27FC236}">
                <a16:creationId xmlns:a16="http://schemas.microsoft.com/office/drawing/2014/main" id="{98B416D7-3A4D-4C79-A6AA-6DE2BE2912B8}"/>
              </a:ext>
            </a:extLst>
          </p:cNvPr>
          <p:cNvGrpSpPr/>
          <p:nvPr/>
        </p:nvGrpSpPr>
        <p:grpSpPr>
          <a:xfrm>
            <a:off x="7008962" y="978328"/>
            <a:ext cx="1835149" cy="1835149"/>
            <a:chOff x="7235051" y="2994047"/>
            <a:chExt cx="1835149" cy="1835149"/>
          </a:xfrm>
        </p:grpSpPr>
        <p:sp>
          <p:nvSpPr>
            <p:cNvPr id="18" name="Ellipse 17">
              <a:extLst>
                <a:ext uri="{FF2B5EF4-FFF2-40B4-BE49-F238E27FC236}">
                  <a16:creationId xmlns:a16="http://schemas.microsoft.com/office/drawing/2014/main" id="{C7C90E72-383F-4A15-9941-3D8295FB5B9B}"/>
                </a:ext>
              </a:extLst>
            </p:cNvPr>
            <p:cNvSpPr/>
            <p:nvPr/>
          </p:nvSpPr>
          <p:spPr>
            <a:xfrm>
              <a:off x="7235051" y="2994047"/>
              <a:ext cx="1835149" cy="1835149"/>
            </a:xfrm>
            <a:prstGeom prst="ellipse">
              <a:avLst/>
            </a:prstGeom>
          </p:spPr>
          <p:style>
            <a:lnRef idx="2">
              <a:schemeClr val="lt1">
                <a:hueOff val="0"/>
                <a:satOff val="0"/>
                <a:lumOff val="0"/>
                <a:alphaOff val="0"/>
              </a:schemeClr>
            </a:lnRef>
            <a:fillRef idx="1">
              <a:schemeClr val="accent4">
                <a:alpha val="50000"/>
                <a:hueOff val="4200382"/>
                <a:satOff val="-17476"/>
                <a:lumOff val="4118"/>
                <a:alphaOff val="0"/>
              </a:schemeClr>
            </a:fillRef>
            <a:effectRef idx="0">
              <a:schemeClr val="accent4">
                <a:alpha val="50000"/>
                <a:hueOff val="4200382"/>
                <a:satOff val="-17476"/>
                <a:lumOff val="4118"/>
                <a:alphaOff val="0"/>
              </a:schemeClr>
            </a:effectRef>
            <a:fontRef idx="minor">
              <a:schemeClr val="tx1"/>
            </a:fontRef>
          </p:style>
          <p:txBody>
            <a:bodyPr/>
            <a:lstStyle/>
            <a:p>
              <a:endParaRPr lang="nb-NO"/>
            </a:p>
          </p:txBody>
        </p:sp>
        <p:sp>
          <p:nvSpPr>
            <p:cNvPr id="19" name="Ellipse 10">
              <a:extLst>
                <a:ext uri="{FF2B5EF4-FFF2-40B4-BE49-F238E27FC236}">
                  <a16:creationId xmlns:a16="http://schemas.microsoft.com/office/drawing/2014/main" id="{7CC5E257-E8C6-4456-AF4E-6C416E45A8BE}"/>
                </a:ext>
              </a:extLst>
            </p:cNvPr>
            <p:cNvSpPr txBox="1"/>
            <p:nvPr/>
          </p:nvSpPr>
          <p:spPr>
            <a:xfrm>
              <a:off x="7602125" y="3252966"/>
              <a:ext cx="1297647" cy="1297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t>Sosiale roller</a:t>
              </a:r>
            </a:p>
          </p:txBody>
        </p:sp>
      </p:grpSp>
      <p:grpSp>
        <p:nvGrpSpPr>
          <p:cNvPr id="6" name="Gruppe 5">
            <a:extLst>
              <a:ext uri="{FF2B5EF4-FFF2-40B4-BE49-F238E27FC236}">
                <a16:creationId xmlns:a16="http://schemas.microsoft.com/office/drawing/2014/main" id="{7697C5B4-6816-493B-8894-C598A1BB51F0}"/>
              </a:ext>
            </a:extLst>
          </p:cNvPr>
          <p:cNvGrpSpPr/>
          <p:nvPr/>
        </p:nvGrpSpPr>
        <p:grpSpPr>
          <a:xfrm>
            <a:off x="7598665" y="2797192"/>
            <a:ext cx="1835149" cy="1835149"/>
            <a:chOff x="6039435" y="4606763"/>
            <a:chExt cx="1835149" cy="1835149"/>
          </a:xfrm>
        </p:grpSpPr>
        <p:sp>
          <p:nvSpPr>
            <p:cNvPr id="16" name="Ellipse 15">
              <a:extLst>
                <a:ext uri="{FF2B5EF4-FFF2-40B4-BE49-F238E27FC236}">
                  <a16:creationId xmlns:a16="http://schemas.microsoft.com/office/drawing/2014/main" id="{4A3AE493-898A-4C1F-AE92-EBD7E4D2A8F2}"/>
                </a:ext>
              </a:extLst>
            </p:cNvPr>
            <p:cNvSpPr/>
            <p:nvPr/>
          </p:nvSpPr>
          <p:spPr>
            <a:xfrm>
              <a:off x="6039435" y="4606763"/>
              <a:ext cx="1835149" cy="1835149"/>
            </a:xfrm>
            <a:prstGeom prst="ellipse">
              <a:avLst/>
            </a:prstGeom>
          </p:spPr>
          <p:style>
            <a:lnRef idx="2">
              <a:schemeClr val="lt1">
                <a:hueOff val="0"/>
                <a:satOff val="0"/>
                <a:lumOff val="0"/>
                <a:alphaOff val="0"/>
              </a:schemeClr>
            </a:lnRef>
            <a:fillRef idx="1">
              <a:schemeClr val="accent4">
                <a:alpha val="50000"/>
                <a:hueOff val="5600509"/>
                <a:satOff val="-23301"/>
                <a:lumOff val="5490"/>
                <a:alphaOff val="0"/>
              </a:schemeClr>
            </a:fillRef>
            <a:effectRef idx="0">
              <a:schemeClr val="accent4">
                <a:alpha val="50000"/>
                <a:hueOff val="5600509"/>
                <a:satOff val="-23301"/>
                <a:lumOff val="5490"/>
                <a:alphaOff val="0"/>
              </a:schemeClr>
            </a:effectRef>
            <a:fontRef idx="minor">
              <a:schemeClr val="tx1"/>
            </a:fontRef>
          </p:style>
          <p:txBody>
            <a:bodyPr/>
            <a:lstStyle/>
            <a:p>
              <a:endParaRPr lang="nb-NO"/>
            </a:p>
          </p:txBody>
        </p:sp>
        <p:sp>
          <p:nvSpPr>
            <p:cNvPr id="17" name="Ellipse 12">
              <a:extLst>
                <a:ext uri="{FF2B5EF4-FFF2-40B4-BE49-F238E27FC236}">
                  <a16:creationId xmlns:a16="http://schemas.microsoft.com/office/drawing/2014/main" id="{CCFA9DFB-87B5-477B-9536-294037A1AC7F}"/>
                </a:ext>
              </a:extLst>
            </p:cNvPr>
            <p:cNvSpPr txBox="1"/>
            <p:nvPr/>
          </p:nvSpPr>
          <p:spPr>
            <a:xfrm>
              <a:off x="6308186" y="4875514"/>
              <a:ext cx="1297647" cy="1297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t>Verdier</a:t>
              </a:r>
            </a:p>
          </p:txBody>
        </p:sp>
      </p:grpSp>
      <p:grpSp>
        <p:nvGrpSpPr>
          <p:cNvPr id="7" name="Gruppe 6">
            <a:extLst>
              <a:ext uri="{FF2B5EF4-FFF2-40B4-BE49-F238E27FC236}">
                <a16:creationId xmlns:a16="http://schemas.microsoft.com/office/drawing/2014/main" id="{5D088565-A374-4D23-A91C-17DFEBD4D0E6}"/>
              </a:ext>
            </a:extLst>
          </p:cNvPr>
          <p:cNvGrpSpPr/>
          <p:nvPr/>
        </p:nvGrpSpPr>
        <p:grpSpPr>
          <a:xfrm>
            <a:off x="4351782" y="4757535"/>
            <a:ext cx="1835149" cy="1835149"/>
            <a:chOff x="3964119" y="4606763"/>
            <a:chExt cx="1835149" cy="1835149"/>
          </a:xfrm>
        </p:grpSpPr>
        <p:sp>
          <p:nvSpPr>
            <p:cNvPr id="14" name="Ellipse 13">
              <a:extLst>
                <a:ext uri="{FF2B5EF4-FFF2-40B4-BE49-F238E27FC236}">
                  <a16:creationId xmlns:a16="http://schemas.microsoft.com/office/drawing/2014/main" id="{1C7D00CE-EF50-41C8-99F7-493F1D607CAF}"/>
                </a:ext>
              </a:extLst>
            </p:cNvPr>
            <p:cNvSpPr/>
            <p:nvPr/>
          </p:nvSpPr>
          <p:spPr>
            <a:xfrm>
              <a:off x="3964119" y="4606763"/>
              <a:ext cx="1835149" cy="1835149"/>
            </a:xfrm>
            <a:prstGeom prst="ellipse">
              <a:avLst/>
            </a:prstGeom>
          </p:spPr>
          <p:style>
            <a:lnRef idx="2">
              <a:schemeClr val="lt1">
                <a:hueOff val="0"/>
                <a:satOff val="0"/>
                <a:lumOff val="0"/>
                <a:alphaOff val="0"/>
              </a:schemeClr>
            </a:lnRef>
            <a:fillRef idx="1">
              <a:schemeClr val="accent4">
                <a:alpha val="50000"/>
                <a:hueOff val="7000636"/>
                <a:satOff val="-29126"/>
                <a:lumOff val="6863"/>
                <a:alphaOff val="0"/>
              </a:schemeClr>
            </a:fillRef>
            <a:effectRef idx="0">
              <a:schemeClr val="accent4">
                <a:alpha val="50000"/>
                <a:hueOff val="7000636"/>
                <a:satOff val="-29126"/>
                <a:lumOff val="6863"/>
                <a:alphaOff val="0"/>
              </a:schemeClr>
            </a:effectRef>
            <a:fontRef idx="minor">
              <a:schemeClr val="tx1"/>
            </a:fontRef>
          </p:style>
          <p:txBody>
            <a:bodyPr/>
            <a:lstStyle/>
            <a:p>
              <a:endParaRPr lang="nb-NO"/>
            </a:p>
          </p:txBody>
        </p:sp>
        <p:sp>
          <p:nvSpPr>
            <p:cNvPr id="15" name="Ellipse 14">
              <a:extLst>
                <a:ext uri="{FF2B5EF4-FFF2-40B4-BE49-F238E27FC236}">
                  <a16:creationId xmlns:a16="http://schemas.microsoft.com/office/drawing/2014/main" id="{5855223C-3E4C-4ABE-95C9-439BA6A4C7C0}"/>
                </a:ext>
              </a:extLst>
            </p:cNvPr>
            <p:cNvSpPr txBox="1"/>
            <p:nvPr/>
          </p:nvSpPr>
          <p:spPr>
            <a:xfrm>
              <a:off x="4232870" y="4875514"/>
              <a:ext cx="1297647" cy="1297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t>Virkelighets-oppfatninger</a:t>
              </a:r>
            </a:p>
          </p:txBody>
        </p:sp>
      </p:grpSp>
      <p:grpSp>
        <p:nvGrpSpPr>
          <p:cNvPr id="8" name="Gruppe 7">
            <a:extLst>
              <a:ext uri="{FF2B5EF4-FFF2-40B4-BE49-F238E27FC236}">
                <a16:creationId xmlns:a16="http://schemas.microsoft.com/office/drawing/2014/main" id="{ED6C3EF0-A343-4347-8A38-015CF5C46FE6}"/>
              </a:ext>
            </a:extLst>
          </p:cNvPr>
          <p:cNvGrpSpPr/>
          <p:nvPr/>
        </p:nvGrpSpPr>
        <p:grpSpPr>
          <a:xfrm>
            <a:off x="2758186" y="3007414"/>
            <a:ext cx="2189718" cy="2204840"/>
            <a:chOff x="2492896" y="2799370"/>
            <a:chExt cx="2189718" cy="2204840"/>
          </a:xfrm>
        </p:grpSpPr>
        <p:sp>
          <p:nvSpPr>
            <p:cNvPr id="12" name="Ellipse 11">
              <a:extLst>
                <a:ext uri="{FF2B5EF4-FFF2-40B4-BE49-F238E27FC236}">
                  <a16:creationId xmlns:a16="http://schemas.microsoft.com/office/drawing/2014/main" id="{695C6C77-4324-43AE-ACE0-5B0F2AB9AA2B}"/>
                </a:ext>
              </a:extLst>
            </p:cNvPr>
            <p:cNvSpPr/>
            <p:nvPr/>
          </p:nvSpPr>
          <p:spPr>
            <a:xfrm>
              <a:off x="2492896" y="2799370"/>
              <a:ext cx="2189718" cy="2204840"/>
            </a:xfrm>
            <a:prstGeom prst="ellipse">
              <a:avLst/>
            </a:prstGeom>
          </p:spPr>
          <p:style>
            <a:lnRef idx="2">
              <a:schemeClr val="lt1">
                <a:hueOff val="0"/>
                <a:satOff val="0"/>
                <a:lumOff val="0"/>
                <a:alphaOff val="0"/>
              </a:schemeClr>
            </a:lnRef>
            <a:fillRef idx="1">
              <a:schemeClr val="accent4">
                <a:alpha val="50000"/>
                <a:hueOff val="8400764"/>
                <a:satOff val="-34952"/>
                <a:lumOff val="8235"/>
                <a:alphaOff val="0"/>
              </a:schemeClr>
            </a:fillRef>
            <a:effectRef idx="0">
              <a:schemeClr val="accent4">
                <a:alpha val="50000"/>
                <a:hueOff val="8400764"/>
                <a:satOff val="-34952"/>
                <a:lumOff val="8235"/>
                <a:alphaOff val="0"/>
              </a:schemeClr>
            </a:effectRef>
            <a:fontRef idx="minor">
              <a:schemeClr val="tx1"/>
            </a:fontRef>
          </p:style>
          <p:txBody>
            <a:bodyPr/>
            <a:lstStyle/>
            <a:p>
              <a:endParaRPr lang="nb-NO"/>
            </a:p>
          </p:txBody>
        </p:sp>
        <p:sp>
          <p:nvSpPr>
            <p:cNvPr id="13" name="Ellipse 16">
              <a:extLst>
                <a:ext uri="{FF2B5EF4-FFF2-40B4-BE49-F238E27FC236}">
                  <a16:creationId xmlns:a16="http://schemas.microsoft.com/office/drawing/2014/main" id="{F5998850-1BAB-43E5-AB4D-FFEC991F49F4}"/>
                </a:ext>
              </a:extLst>
            </p:cNvPr>
            <p:cNvSpPr txBox="1"/>
            <p:nvPr/>
          </p:nvSpPr>
          <p:spPr>
            <a:xfrm>
              <a:off x="2813573" y="3122261"/>
              <a:ext cx="1548364" cy="1559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t>Sant og usant</a:t>
              </a:r>
            </a:p>
          </p:txBody>
        </p:sp>
      </p:grpSp>
      <p:grpSp>
        <p:nvGrpSpPr>
          <p:cNvPr id="9" name="Gruppe 8">
            <a:extLst>
              <a:ext uri="{FF2B5EF4-FFF2-40B4-BE49-F238E27FC236}">
                <a16:creationId xmlns:a16="http://schemas.microsoft.com/office/drawing/2014/main" id="{D2342BFC-E5A4-48B6-85E5-C016C52EA46F}"/>
              </a:ext>
            </a:extLst>
          </p:cNvPr>
          <p:cNvGrpSpPr/>
          <p:nvPr/>
        </p:nvGrpSpPr>
        <p:grpSpPr>
          <a:xfrm>
            <a:off x="3456264" y="1188640"/>
            <a:ext cx="1835149" cy="1835149"/>
            <a:chOff x="3131982" y="960932"/>
            <a:chExt cx="1835149" cy="1835149"/>
          </a:xfrm>
        </p:grpSpPr>
        <p:sp>
          <p:nvSpPr>
            <p:cNvPr id="10" name="Ellipse 9">
              <a:extLst>
                <a:ext uri="{FF2B5EF4-FFF2-40B4-BE49-F238E27FC236}">
                  <a16:creationId xmlns:a16="http://schemas.microsoft.com/office/drawing/2014/main" id="{243F7848-D851-4B93-86CC-10AD5C3E0E24}"/>
                </a:ext>
              </a:extLst>
            </p:cNvPr>
            <p:cNvSpPr/>
            <p:nvPr/>
          </p:nvSpPr>
          <p:spPr>
            <a:xfrm>
              <a:off x="3131982" y="960932"/>
              <a:ext cx="1835149" cy="1835149"/>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txBody>
            <a:bodyPr/>
            <a:lstStyle/>
            <a:p>
              <a:endParaRPr lang="nb-NO"/>
            </a:p>
          </p:txBody>
        </p:sp>
        <p:sp>
          <p:nvSpPr>
            <p:cNvPr id="11" name="Ellipse 18">
              <a:extLst>
                <a:ext uri="{FF2B5EF4-FFF2-40B4-BE49-F238E27FC236}">
                  <a16:creationId xmlns:a16="http://schemas.microsoft.com/office/drawing/2014/main" id="{B5664289-B33D-4362-8DA7-822A34E8007E}"/>
                </a:ext>
              </a:extLst>
            </p:cNvPr>
            <p:cNvSpPr txBox="1"/>
            <p:nvPr/>
          </p:nvSpPr>
          <p:spPr>
            <a:xfrm>
              <a:off x="3400733" y="1229683"/>
              <a:ext cx="1297647" cy="1297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b-NO" sz="1700" kern="1200"/>
                <a:t>Rett og galt</a:t>
              </a:r>
            </a:p>
          </p:txBody>
        </p:sp>
      </p:grpSp>
    </p:spTree>
    <p:extLst>
      <p:ext uri="{BB962C8B-B14F-4D97-AF65-F5344CB8AC3E}">
        <p14:creationId xmlns:p14="http://schemas.microsoft.com/office/powerpoint/2010/main" val="12958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CE85746-A88C-4511-8CB4-E3D9BDF7A6BB}"/>
              </a:ext>
            </a:extLst>
          </p:cNvPr>
          <p:cNvSpPr>
            <a:spLocks noGrp="1"/>
          </p:cNvSpPr>
          <p:nvPr>
            <p:ph type="title"/>
          </p:nvPr>
        </p:nvSpPr>
        <p:spPr>
          <a:xfrm>
            <a:off x="3807069" y="1407746"/>
            <a:ext cx="4577862" cy="1325563"/>
          </a:xfrm>
        </p:spPr>
        <p:txBody>
          <a:bodyPr>
            <a:noAutofit/>
          </a:bodyPr>
          <a:lstStyle/>
          <a:p>
            <a:r>
              <a:rPr lang="nb-NO" sz="6600" dirty="0"/>
              <a:t>Fellesskapet</a:t>
            </a:r>
          </a:p>
        </p:txBody>
      </p:sp>
      <p:sp>
        <p:nvSpPr>
          <p:cNvPr id="10" name="TekstSylinder 9">
            <a:extLst>
              <a:ext uri="{FF2B5EF4-FFF2-40B4-BE49-F238E27FC236}">
                <a16:creationId xmlns:a16="http://schemas.microsoft.com/office/drawing/2014/main" id="{7ED62C0E-755E-4C49-9421-62F8AFA25C84}"/>
              </a:ext>
            </a:extLst>
          </p:cNvPr>
          <p:cNvSpPr txBox="1"/>
          <p:nvPr/>
        </p:nvSpPr>
        <p:spPr>
          <a:xfrm>
            <a:off x="2859348" y="2967335"/>
            <a:ext cx="6660871" cy="923330"/>
          </a:xfrm>
          <a:prstGeom prst="rect">
            <a:avLst/>
          </a:prstGeom>
          <a:noFill/>
        </p:spPr>
        <p:txBody>
          <a:bodyPr wrap="square" rtlCol="0">
            <a:spAutoFit/>
          </a:bodyPr>
          <a:lstStyle/>
          <a:p>
            <a:pPr algn="ctr"/>
            <a:r>
              <a:rPr lang="nb-NO" sz="5400" dirty="0"/>
              <a:t>Formelle ↔ uformelle </a:t>
            </a:r>
          </a:p>
        </p:txBody>
      </p:sp>
    </p:spTree>
    <p:extLst>
      <p:ext uri="{BB962C8B-B14F-4D97-AF65-F5344CB8AC3E}">
        <p14:creationId xmlns:p14="http://schemas.microsoft.com/office/powerpoint/2010/main" val="206052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innhold 5">
            <a:extLst>
              <a:ext uri="{FF2B5EF4-FFF2-40B4-BE49-F238E27FC236}">
                <a16:creationId xmlns:a16="http://schemas.microsoft.com/office/drawing/2014/main" id="{65F93253-D02C-44A0-B053-1ADABC0AFEF6}"/>
              </a:ext>
            </a:extLst>
          </p:cNvPr>
          <p:cNvSpPr>
            <a:spLocks noGrp="1"/>
          </p:cNvSpPr>
          <p:nvPr>
            <p:ph sz="half" idx="2"/>
          </p:nvPr>
        </p:nvSpPr>
        <p:spPr>
          <a:xfrm>
            <a:off x="6096001" y="1325563"/>
            <a:ext cx="6005432" cy="5532436"/>
          </a:xfrm>
          <a:solidFill>
            <a:srgbClr val="F2685F"/>
          </a:solidFill>
        </p:spPr>
        <p:txBody>
          <a:bodyPr>
            <a:normAutofit fontScale="70000" lnSpcReduction="20000"/>
          </a:bodyPr>
          <a:lstStyle/>
          <a:p>
            <a:pPr marL="0" indent="0">
              <a:buNone/>
            </a:pPr>
            <a:br>
              <a:rPr lang="nb-NO" sz="3200" dirty="0"/>
            </a:br>
            <a:r>
              <a:rPr lang="nb-NO" sz="3200" dirty="0"/>
              <a:t>Fellesskapet produserer utenforskap.</a:t>
            </a:r>
            <a:br>
              <a:rPr lang="nb-NO" sz="3200" dirty="0"/>
            </a:br>
            <a:endParaRPr lang="nb-NO" sz="3200" dirty="0"/>
          </a:p>
          <a:p>
            <a:pPr marL="0" indent="0">
              <a:buNone/>
            </a:pPr>
            <a:r>
              <a:rPr lang="nb-NO" sz="3200" dirty="0"/>
              <a:t>Frykten for å falle utenfor</a:t>
            </a:r>
            <a:br>
              <a:rPr lang="nb-NO" sz="3200" dirty="0"/>
            </a:br>
            <a:endParaRPr lang="nb-NO" sz="3200" dirty="0"/>
          </a:p>
          <a:p>
            <a:pPr marL="0" indent="0">
              <a:buNone/>
            </a:pPr>
            <a:r>
              <a:rPr lang="nb-NO" sz="3200" dirty="0"/>
              <a:t>«Oss og dem»</a:t>
            </a:r>
            <a:br>
              <a:rPr lang="nb-NO" sz="3200" dirty="0"/>
            </a:br>
            <a:endParaRPr lang="nb-NO" sz="3200" dirty="0"/>
          </a:p>
          <a:p>
            <a:pPr marL="0" indent="0">
              <a:buNone/>
            </a:pPr>
            <a:r>
              <a:rPr lang="nb-NO" sz="3200" dirty="0"/>
              <a:t>Bekrefter egen normalitet med å peke ut andre som avvikere</a:t>
            </a:r>
            <a:r>
              <a:rPr lang="nb-NO" dirty="0"/>
              <a:t>.</a:t>
            </a:r>
            <a:br>
              <a:rPr lang="nb-NO" dirty="0"/>
            </a:br>
            <a:endParaRPr lang="nb-NO" dirty="0"/>
          </a:p>
          <a:p>
            <a:pPr marL="0" indent="0">
              <a:buNone/>
            </a:pPr>
            <a:r>
              <a:rPr lang="nb-NO" sz="3100" dirty="0"/>
              <a:t>Negativ indrejustis</a:t>
            </a:r>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r>
              <a:rPr lang="nb-NO" b="1" dirty="0"/>
              <a:t>Øker risikoen for mobbing, krenkelser og utenforskap.</a:t>
            </a:r>
          </a:p>
          <a:p>
            <a:pPr marL="0" indent="0">
              <a:buNone/>
            </a:pPr>
            <a:endParaRPr lang="nb-NO" dirty="0"/>
          </a:p>
        </p:txBody>
      </p:sp>
      <p:sp>
        <p:nvSpPr>
          <p:cNvPr id="5" name="Tittel 4">
            <a:extLst>
              <a:ext uri="{FF2B5EF4-FFF2-40B4-BE49-F238E27FC236}">
                <a16:creationId xmlns:a16="http://schemas.microsoft.com/office/drawing/2014/main" id="{FCE85746-A88C-4511-8CB4-E3D9BDF7A6BB}"/>
              </a:ext>
            </a:extLst>
          </p:cNvPr>
          <p:cNvSpPr>
            <a:spLocks noGrp="1"/>
          </p:cNvSpPr>
          <p:nvPr>
            <p:ph type="title"/>
          </p:nvPr>
        </p:nvSpPr>
        <p:spPr>
          <a:xfrm>
            <a:off x="3540369" y="0"/>
            <a:ext cx="7500507" cy="1325563"/>
          </a:xfrm>
        </p:spPr>
        <p:txBody>
          <a:bodyPr/>
          <a:lstStyle/>
          <a:p>
            <a:r>
              <a:rPr lang="nb-NO" dirty="0"/>
              <a:t>Røde og grønne fellesskap</a:t>
            </a:r>
          </a:p>
        </p:txBody>
      </p:sp>
      <p:sp>
        <p:nvSpPr>
          <p:cNvPr id="8" name="Plassholder for innhold 4">
            <a:extLst>
              <a:ext uri="{FF2B5EF4-FFF2-40B4-BE49-F238E27FC236}">
                <a16:creationId xmlns:a16="http://schemas.microsoft.com/office/drawing/2014/main" id="{615ACD2F-B7F9-452D-9526-31776C320447}"/>
              </a:ext>
            </a:extLst>
          </p:cNvPr>
          <p:cNvSpPr>
            <a:spLocks noGrp="1"/>
          </p:cNvSpPr>
          <p:nvPr>
            <p:ph sz="half" idx="1"/>
          </p:nvPr>
        </p:nvSpPr>
        <p:spPr>
          <a:xfrm>
            <a:off x="74950" y="1325562"/>
            <a:ext cx="6021050" cy="5532437"/>
          </a:xfrm>
          <a:solidFill>
            <a:srgbClr val="B8DB77"/>
          </a:solidFill>
        </p:spPr>
        <p:txBody>
          <a:bodyPr>
            <a:normAutofit fontScale="70000" lnSpcReduction="20000"/>
          </a:bodyPr>
          <a:lstStyle/>
          <a:p>
            <a:pPr marL="0" indent="0">
              <a:buNone/>
            </a:pPr>
            <a:br>
              <a:rPr lang="nb-NO" sz="3200" dirty="0"/>
            </a:br>
            <a:r>
              <a:rPr lang="nb-NO" sz="3200" dirty="0"/>
              <a:t>Trygghet og forutsigbarhet.</a:t>
            </a:r>
            <a:br>
              <a:rPr lang="nb-NO" sz="3200" dirty="0"/>
            </a:br>
            <a:endParaRPr lang="nb-NO" sz="3200" dirty="0"/>
          </a:p>
          <a:p>
            <a:pPr marL="0" indent="0">
              <a:buNone/>
            </a:pPr>
            <a:r>
              <a:rPr lang="nb-NO" sz="3200" dirty="0"/>
              <a:t>Tilhørighet: å få bidra og bety noe.</a:t>
            </a:r>
            <a:br>
              <a:rPr lang="nb-NO" sz="3200" dirty="0"/>
            </a:br>
            <a:endParaRPr lang="nb-NO" sz="3200" dirty="0"/>
          </a:p>
          <a:p>
            <a:pPr marL="0" indent="0">
              <a:buNone/>
            </a:pPr>
            <a:r>
              <a:rPr lang="nb-NO" sz="3200" dirty="0"/>
              <a:t>Opplevelse av mening og mestring.</a:t>
            </a:r>
            <a:br>
              <a:rPr lang="nb-NO" sz="3200" dirty="0"/>
            </a:br>
            <a:endParaRPr lang="nb-NO" sz="3200" dirty="0"/>
          </a:p>
          <a:p>
            <a:pPr marL="0" indent="0">
              <a:buNone/>
            </a:pPr>
            <a:r>
              <a:rPr lang="nb-NO" sz="3200" dirty="0"/>
              <a:t>Rom for mangfold og forskjellighet.</a:t>
            </a:r>
            <a:br>
              <a:rPr lang="nb-NO" sz="3200" dirty="0"/>
            </a:br>
            <a:endParaRPr lang="nb-NO" sz="3200" dirty="0"/>
          </a:p>
          <a:p>
            <a:pPr marL="0" indent="0">
              <a:buNone/>
            </a:pPr>
            <a:r>
              <a:rPr lang="nb-NO" sz="3200" dirty="0"/>
              <a:t>Positiv indrejustis</a:t>
            </a:r>
          </a:p>
          <a:p>
            <a:pPr marL="0" indent="0">
              <a:buNone/>
            </a:pPr>
            <a:endParaRPr lang="nb-NO" sz="3200" dirty="0"/>
          </a:p>
          <a:p>
            <a:pPr marL="0" indent="0">
              <a:buNone/>
            </a:pPr>
            <a:r>
              <a:rPr lang="nb-NO" sz="3200" dirty="0"/>
              <a:t>Fremmer helse, læring, trivsel, vekst og utvikling.</a:t>
            </a:r>
            <a:br>
              <a:rPr lang="nb-NO" sz="3200" dirty="0"/>
            </a:br>
            <a:endParaRPr lang="nb-NO" sz="3200" dirty="0"/>
          </a:p>
          <a:p>
            <a:pPr marL="0" indent="0">
              <a:buNone/>
            </a:pPr>
            <a:br>
              <a:rPr lang="nb-NO" sz="3200" dirty="0"/>
            </a:br>
            <a:endParaRPr lang="nb-NO" sz="3200" dirty="0"/>
          </a:p>
          <a:p>
            <a:pPr marL="0" indent="0">
              <a:buNone/>
            </a:pPr>
            <a:r>
              <a:rPr lang="nb-NO" sz="3200" b="1" dirty="0"/>
              <a:t>Motgift mot mobbing, krenkelser og utenforskap.</a:t>
            </a:r>
          </a:p>
        </p:txBody>
      </p:sp>
    </p:spTree>
    <p:extLst>
      <p:ext uri="{BB962C8B-B14F-4D97-AF65-F5344CB8AC3E}">
        <p14:creationId xmlns:p14="http://schemas.microsoft.com/office/powerpoint/2010/main" val="429458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nkeboble: sky 4">
            <a:extLst>
              <a:ext uri="{FF2B5EF4-FFF2-40B4-BE49-F238E27FC236}">
                <a16:creationId xmlns:a16="http://schemas.microsoft.com/office/drawing/2014/main" id="{6A0C9F3C-E84B-4C57-9A9B-480747471691}"/>
              </a:ext>
            </a:extLst>
          </p:cNvPr>
          <p:cNvSpPr/>
          <p:nvPr/>
        </p:nvSpPr>
        <p:spPr>
          <a:xfrm>
            <a:off x="2188564" y="72847"/>
            <a:ext cx="9198964" cy="6190938"/>
          </a:xfrm>
          <a:prstGeom prst="cloudCallout">
            <a:avLst>
              <a:gd name="adj1" fmla="val -59520"/>
              <a:gd name="adj2" fmla="val 52481"/>
            </a:avLst>
          </a:prstGeom>
          <a:solidFill>
            <a:srgbClr val="B8DB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400" dirty="0">
                <a:solidFill>
                  <a:schemeClr val="tx1"/>
                </a:solidFill>
              </a:rPr>
              <a:t>Hvordan kan </a:t>
            </a:r>
            <a:r>
              <a:rPr lang="nb-NO" sz="4800" b="1" dirty="0">
                <a:solidFill>
                  <a:schemeClr val="tx1"/>
                </a:solidFill>
              </a:rPr>
              <a:t>vi</a:t>
            </a:r>
            <a:r>
              <a:rPr lang="nb-NO" sz="4800" dirty="0">
                <a:solidFill>
                  <a:schemeClr val="tx1"/>
                </a:solidFill>
              </a:rPr>
              <a:t> </a:t>
            </a:r>
            <a:r>
              <a:rPr lang="nb-NO" sz="4800" b="1" dirty="0">
                <a:solidFill>
                  <a:schemeClr val="tx1"/>
                </a:solidFill>
              </a:rPr>
              <a:t>aktivt</a:t>
            </a:r>
            <a:r>
              <a:rPr lang="nb-NO" sz="4800" dirty="0">
                <a:solidFill>
                  <a:schemeClr val="tx1"/>
                </a:solidFill>
              </a:rPr>
              <a:t> </a:t>
            </a:r>
            <a:r>
              <a:rPr lang="nb-NO" sz="4400" dirty="0">
                <a:solidFill>
                  <a:schemeClr val="tx1"/>
                </a:solidFill>
              </a:rPr>
              <a:t>bidra til å fremme et fellesskap, der alle barn opplever trygghet, tilhørighet og mestring?</a:t>
            </a:r>
          </a:p>
        </p:txBody>
      </p:sp>
    </p:spTree>
    <p:extLst>
      <p:ext uri="{BB962C8B-B14F-4D97-AF65-F5344CB8AC3E}">
        <p14:creationId xmlns:p14="http://schemas.microsoft.com/office/powerpoint/2010/main" val="128402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nkeboble: sky 4">
            <a:extLst>
              <a:ext uri="{FF2B5EF4-FFF2-40B4-BE49-F238E27FC236}">
                <a16:creationId xmlns:a16="http://schemas.microsoft.com/office/drawing/2014/main" id="{6A0C9F3C-E84B-4C57-9A9B-480747471691}"/>
              </a:ext>
            </a:extLst>
          </p:cNvPr>
          <p:cNvSpPr/>
          <p:nvPr/>
        </p:nvSpPr>
        <p:spPr>
          <a:xfrm>
            <a:off x="2008682" y="-32085"/>
            <a:ext cx="9198964" cy="6190938"/>
          </a:xfrm>
          <a:prstGeom prst="cloudCallout">
            <a:avLst>
              <a:gd name="adj1" fmla="val -59520"/>
              <a:gd name="adj2" fmla="val 52481"/>
            </a:avLst>
          </a:prstGeom>
          <a:solidFill>
            <a:srgbClr val="F268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400" dirty="0">
                <a:solidFill>
                  <a:schemeClr val="tx1"/>
                </a:solidFill>
              </a:rPr>
              <a:t>Hva er det vi gjør som kan bidra til å </a:t>
            </a:r>
            <a:r>
              <a:rPr lang="nb-NO" sz="4800" b="1" dirty="0">
                <a:solidFill>
                  <a:schemeClr val="tx1"/>
                </a:solidFill>
              </a:rPr>
              <a:t>fremme utenforskap</a:t>
            </a:r>
            <a:r>
              <a:rPr lang="nb-NO" sz="4400" b="1" dirty="0">
                <a:solidFill>
                  <a:schemeClr val="tx1"/>
                </a:solidFill>
              </a:rPr>
              <a:t>?</a:t>
            </a:r>
            <a:endParaRPr lang="nb-NO" sz="4400" dirty="0">
              <a:solidFill>
                <a:schemeClr val="tx1"/>
              </a:solidFill>
            </a:endParaRPr>
          </a:p>
        </p:txBody>
      </p:sp>
    </p:spTree>
    <p:extLst>
      <p:ext uri="{BB962C8B-B14F-4D97-AF65-F5344CB8AC3E}">
        <p14:creationId xmlns:p14="http://schemas.microsoft.com/office/powerpoint/2010/main" val="2816011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lassholder for innhold 3">
            <a:extLst>
              <a:ext uri="{FF2B5EF4-FFF2-40B4-BE49-F238E27FC236}">
                <a16:creationId xmlns:a16="http://schemas.microsoft.com/office/drawing/2014/main" id="{F85E08B5-8783-4C85-9935-6C1DBB3CC60D}"/>
              </a:ext>
            </a:extLst>
          </p:cNvPr>
          <p:cNvGraphicFramePr>
            <a:graphicFrameLocks/>
          </p:cNvGraphicFramePr>
          <p:nvPr>
            <p:extLst>
              <p:ext uri="{D42A27DB-BD31-4B8C-83A1-F6EECF244321}">
                <p14:modId xmlns:p14="http://schemas.microsoft.com/office/powerpoint/2010/main" val="3109656451"/>
              </p:ext>
            </p:extLst>
          </p:nvPr>
        </p:nvGraphicFramePr>
        <p:xfrm>
          <a:off x="0" y="1400745"/>
          <a:ext cx="12192000" cy="498349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085852243"/>
                    </a:ext>
                  </a:extLst>
                </a:gridCol>
                <a:gridCol w="4064000">
                  <a:extLst>
                    <a:ext uri="{9D8B030D-6E8A-4147-A177-3AD203B41FA5}">
                      <a16:colId xmlns:a16="http://schemas.microsoft.com/office/drawing/2014/main" val="1615449946"/>
                    </a:ext>
                  </a:extLst>
                </a:gridCol>
                <a:gridCol w="4064000">
                  <a:extLst>
                    <a:ext uri="{9D8B030D-6E8A-4147-A177-3AD203B41FA5}">
                      <a16:colId xmlns:a16="http://schemas.microsoft.com/office/drawing/2014/main" val="2659913005"/>
                    </a:ext>
                  </a:extLst>
                </a:gridCol>
              </a:tblGrid>
              <a:tr h="673525">
                <a:tc>
                  <a:txBody>
                    <a:bodyPr/>
                    <a:lstStyle/>
                    <a:p>
                      <a:r>
                        <a:rPr lang="nb-NO" sz="2100" dirty="0">
                          <a:solidFill>
                            <a:schemeClr val="tx1"/>
                          </a:solidFill>
                        </a:rPr>
                        <a:t>Individuelt</a:t>
                      </a:r>
                    </a:p>
                  </a:txBody>
                  <a:tcPr marL="66275" marR="66275" marT="34290" marB="34290">
                    <a:solidFill>
                      <a:srgbClr val="F2685F"/>
                    </a:solidFill>
                  </a:tcPr>
                </a:tc>
                <a:tc>
                  <a:txBody>
                    <a:bodyPr/>
                    <a:lstStyle/>
                    <a:p>
                      <a:r>
                        <a:rPr lang="nb-NO" sz="2100" dirty="0">
                          <a:solidFill>
                            <a:schemeClr val="tx1"/>
                          </a:solidFill>
                        </a:rPr>
                        <a:t>Gruppe</a:t>
                      </a:r>
                    </a:p>
                  </a:txBody>
                  <a:tcPr marL="66275" marR="66275" marT="34290" marB="34290">
                    <a:solidFill>
                      <a:schemeClr val="bg2">
                        <a:lumMod val="90000"/>
                      </a:schemeClr>
                    </a:solidFill>
                  </a:tcPr>
                </a:tc>
                <a:tc>
                  <a:txBody>
                    <a:bodyPr/>
                    <a:lstStyle/>
                    <a:p>
                      <a:r>
                        <a:rPr lang="nb-NO" sz="2100" dirty="0">
                          <a:solidFill>
                            <a:schemeClr val="tx1"/>
                          </a:solidFill>
                        </a:rPr>
                        <a:t>Plenum </a:t>
                      </a:r>
                    </a:p>
                  </a:txBody>
                  <a:tcPr marL="66275" marR="66275" marT="34290" marB="34290">
                    <a:solidFill>
                      <a:srgbClr val="FF66FF"/>
                    </a:solidFill>
                  </a:tcPr>
                </a:tc>
                <a:extLst>
                  <a:ext uri="{0D108BD9-81ED-4DB2-BD59-A6C34878D82A}">
                    <a16:rowId xmlns:a16="http://schemas.microsoft.com/office/drawing/2014/main" val="212521773"/>
                  </a:ext>
                </a:extLst>
              </a:tr>
              <a:tr h="4309965">
                <a:tc>
                  <a:txBody>
                    <a:bodyPr/>
                    <a:lstStyle/>
                    <a:p>
                      <a:pPr marL="285750" indent="-285750">
                        <a:buFont typeface="Arial" panose="020B0604020202020204" pitchFamily="34" charset="0"/>
                        <a:buChar char="•"/>
                      </a:pPr>
                      <a:r>
                        <a:rPr lang="nb-NO" sz="1900" dirty="0"/>
                        <a:t>Tenk i noen minutter og formuler noen korte setninger.</a:t>
                      </a:r>
                      <a:br>
                        <a:rPr lang="nb-NO" sz="1900" dirty="0"/>
                      </a:br>
                      <a:endParaRPr lang="nb-NO" sz="1900" dirty="0"/>
                    </a:p>
                    <a:p>
                      <a:pPr marL="285750" indent="-285750">
                        <a:buFont typeface="Arial" panose="020B0604020202020204" pitchFamily="34" charset="0"/>
                        <a:buChar char="•"/>
                      </a:pPr>
                      <a:r>
                        <a:rPr lang="nb-NO" sz="1900" dirty="0"/>
                        <a:t>Forbered deg på å presentere din oppfatning med begrunnelse.</a:t>
                      </a:r>
                    </a:p>
                  </a:txBody>
                  <a:tcPr marL="66275" marR="66275" marT="34290" marB="34290">
                    <a:solidFill>
                      <a:srgbClr val="FDD3C3"/>
                    </a:solidFill>
                  </a:tcPr>
                </a:tc>
                <a:tc>
                  <a:txBody>
                    <a:bodyPr/>
                    <a:lstStyle/>
                    <a:p>
                      <a:pPr marL="285750" indent="-285750">
                        <a:buFont typeface="Arial" panose="020B0604020202020204" pitchFamily="34" charset="0"/>
                        <a:buChar char="•"/>
                      </a:pPr>
                      <a:r>
                        <a:rPr lang="nb-NO" sz="1900" dirty="0"/>
                        <a:t>Presenter svarene deres en og en.</a:t>
                      </a:r>
                      <a:br>
                        <a:rPr lang="nb-NO" sz="1900" dirty="0"/>
                      </a:br>
                      <a:endParaRPr lang="nb-NO" sz="1900" dirty="0"/>
                    </a:p>
                    <a:p>
                      <a:pPr marL="285750" indent="-285750">
                        <a:buFont typeface="Arial" panose="020B0604020202020204" pitchFamily="34" charset="0"/>
                        <a:buChar char="•"/>
                      </a:pPr>
                      <a:r>
                        <a:rPr lang="nb-NO" sz="1900" dirty="0"/>
                        <a:t>Lytt til hverandres svar.</a:t>
                      </a:r>
                      <a:br>
                        <a:rPr lang="nb-NO" sz="1900" dirty="0"/>
                      </a:br>
                      <a:endParaRPr lang="nb-NO" sz="1900" dirty="0"/>
                    </a:p>
                    <a:p>
                      <a:pPr marL="285750" indent="-285750">
                        <a:buFont typeface="Arial" panose="020B0604020202020204" pitchFamily="34" charset="0"/>
                        <a:buChar char="•"/>
                      </a:pPr>
                      <a:r>
                        <a:rPr lang="nb-NO" sz="1900" dirty="0"/>
                        <a:t>Diskuter</a:t>
                      </a:r>
                      <a:br>
                        <a:rPr lang="nb-NO" sz="1900" dirty="0"/>
                      </a:br>
                      <a:endParaRPr lang="nb-NO" sz="1900" dirty="0"/>
                    </a:p>
                  </a:txBody>
                  <a:tcPr marL="66275" marR="66275" marT="34290" marB="34290">
                    <a:solidFill>
                      <a:schemeClr val="bg2"/>
                    </a:solidFill>
                  </a:tcPr>
                </a:tc>
                <a:tc>
                  <a:txBody>
                    <a:bodyPr/>
                    <a:lstStyle/>
                    <a:p>
                      <a:pPr marL="285750" indent="-285750">
                        <a:buFont typeface="Arial" panose="020B0604020202020204" pitchFamily="34" charset="0"/>
                        <a:buChar char="•"/>
                      </a:pPr>
                      <a:r>
                        <a:rPr lang="nb-NO" sz="1900" dirty="0"/>
                        <a:t>Gå til slido.com</a:t>
                      </a:r>
                      <a:br>
                        <a:rPr lang="nb-NO" sz="1900" dirty="0"/>
                      </a:br>
                      <a:r>
                        <a:rPr lang="nb-NO" sz="1900" dirty="0"/>
                        <a:t>(kode og </a:t>
                      </a:r>
                      <a:r>
                        <a:rPr lang="nb-NO" sz="1900" dirty="0" err="1"/>
                        <a:t>qr</a:t>
                      </a:r>
                      <a:r>
                        <a:rPr lang="nb-NO" sz="1900" dirty="0"/>
                        <a:t>-kode kommer </a:t>
                      </a:r>
                      <a:br>
                        <a:rPr lang="nb-NO" sz="1900" dirty="0"/>
                      </a:br>
                      <a:r>
                        <a:rPr lang="nb-NO" sz="1900" dirty="0"/>
                        <a:t>på neste side)</a:t>
                      </a:r>
                      <a:br>
                        <a:rPr lang="nb-NO" sz="1900" dirty="0"/>
                      </a:br>
                      <a:endParaRPr lang="nb-NO" sz="1900" dirty="0"/>
                    </a:p>
                    <a:p>
                      <a:pPr marL="285750" indent="-285750">
                        <a:buFont typeface="Arial" panose="020B0604020202020204" pitchFamily="34" charset="0"/>
                        <a:buChar char="•"/>
                      </a:pPr>
                      <a:r>
                        <a:rPr lang="nb-NO" sz="1900" dirty="0"/>
                        <a:t>Skriv inn svar. </a:t>
                      </a:r>
                      <a:br>
                        <a:rPr lang="nb-NO" sz="1900" dirty="0"/>
                      </a:br>
                      <a:endParaRPr lang="nb-NO" sz="1900" dirty="0"/>
                    </a:p>
                    <a:p>
                      <a:pPr marL="285750" indent="-285750">
                        <a:buFont typeface="Arial" panose="020B0604020202020204" pitchFamily="34" charset="0"/>
                        <a:buChar char="•"/>
                      </a:pPr>
                      <a:r>
                        <a:rPr lang="nb-NO" sz="1900" dirty="0"/>
                        <a:t>Les svarene til de andre gruppene og diskuter resultatet underveis mens de kommer.</a:t>
                      </a:r>
                    </a:p>
                  </a:txBody>
                  <a:tcPr marL="66275" marR="66275" marT="34290" marB="34290">
                    <a:solidFill>
                      <a:srgbClr val="FFCCFF"/>
                    </a:solidFill>
                  </a:tcPr>
                </a:tc>
                <a:extLst>
                  <a:ext uri="{0D108BD9-81ED-4DB2-BD59-A6C34878D82A}">
                    <a16:rowId xmlns:a16="http://schemas.microsoft.com/office/drawing/2014/main" val="4191942940"/>
                  </a:ext>
                </a:extLst>
              </a:tr>
            </a:tbl>
          </a:graphicData>
        </a:graphic>
      </p:graphicFrame>
    </p:spTree>
    <p:extLst>
      <p:ext uri="{BB962C8B-B14F-4D97-AF65-F5344CB8AC3E}">
        <p14:creationId xmlns:p14="http://schemas.microsoft.com/office/powerpoint/2010/main" val="4008234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BFF3C65-A4FB-468A-8B14-058D38E1FBA0}"/>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Bilde 4">
            <a:extLst>
              <a:ext uri="{FF2B5EF4-FFF2-40B4-BE49-F238E27FC236}">
                <a16:creationId xmlns:a16="http://schemas.microsoft.com/office/drawing/2014/main" id="{D86C1BF2-1731-4CD1-909A-7CFDB9CE3AEC}"/>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Rektangel 5">
            <a:extLst>
              <a:ext uri="{FF2B5EF4-FFF2-40B4-BE49-F238E27FC236}">
                <a16:creationId xmlns:a16="http://schemas.microsoft.com/office/drawing/2014/main" id="{86EF1890-5F17-43FD-85BE-DCDCD935B40D}"/>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600" b="1">
                <a:solidFill>
                  <a:srgbClr val="5B5B5B"/>
                </a:solidFill>
              </a:rPr>
              <a:t>Hva er det vi gjør som kan bidra til å fremme utenforskap?</a:t>
            </a:r>
          </a:p>
        </p:txBody>
      </p:sp>
      <p:sp>
        <p:nvSpPr>
          <p:cNvPr id="7" name="Rektangel 6">
            <a:extLst>
              <a:ext uri="{FF2B5EF4-FFF2-40B4-BE49-F238E27FC236}">
                <a16:creationId xmlns:a16="http://schemas.microsoft.com/office/drawing/2014/main" id="{F4C548ED-8A7C-487D-80E0-2F12412C5C39}"/>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nb-NO" sz="1400">
              <a:solidFill>
                <a:srgbClr val="5B5B5B"/>
              </a:solidFill>
            </a:endParaRPr>
          </a:p>
        </p:txBody>
      </p:sp>
    </p:spTree>
    <p:custDataLst>
      <p:tags r:id="rId1"/>
    </p:custDataLst>
    <p:extLst>
      <p:ext uri="{BB962C8B-B14F-4D97-AF65-F5344CB8AC3E}">
        <p14:creationId xmlns:p14="http://schemas.microsoft.com/office/powerpoint/2010/main" val="196515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Rektangel, skjermbilde, bilderamme, grønn&#10;&#10;Automatisk generert beskrivelse">
            <a:extLst>
              <a:ext uri="{FF2B5EF4-FFF2-40B4-BE49-F238E27FC236}">
                <a16:creationId xmlns:a16="http://schemas.microsoft.com/office/drawing/2014/main" id="{598D8284-5B86-4CDF-A6B4-0BEE7508465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01" y="12700"/>
            <a:ext cx="12887326" cy="7631926"/>
          </a:xfrm>
          <a:prstGeom prst="rect">
            <a:avLst/>
          </a:prstGeom>
        </p:spPr>
      </p:pic>
      <p:sp>
        <p:nvSpPr>
          <p:cNvPr id="2" name="Tittel 1">
            <a:extLst>
              <a:ext uri="{FF2B5EF4-FFF2-40B4-BE49-F238E27FC236}">
                <a16:creationId xmlns:a16="http://schemas.microsoft.com/office/drawing/2014/main" id="{F14F81BA-3CAC-4E48-8F3C-9799551C37D3}"/>
              </a:ext>
            </a:extLst>
          </p:cNvPr>
          <p:cNvSpPr>
            <a:spLocks noGrp="1"/>
          </p:cNvSpPr>
          <p:nvPr>
            <p:ph type="title"/>
          </p:nvPr>
        </p:nvSpPr>
        <p:spPr>
          <a:xfrm>
            <a:off x="775447" y="2613678"/>
            <a:ext cx="4199965" cy="1325563"/>
          </a:xfrm>
        </p:spPr>
        <p:txBody>
          <a:bodyPr>
            <a:noAutofit/>
          </a:bodyPr>
          <a:lstStyle/>
          <a:p>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Dagen i dag:</a:t>
            </a:r>
          </a:p>
        </p:txBody>
      </p:sp>
      <p:sp>
        <p:nvSpPr>
          <p:cNvPr id="3" name="Plassholder for innhold 2">
            <a:extLst>
              <a:ext uri="{FF2B5EF4-FFF2-40B4-BE49-F238E27FC236}">
                <a16:creationId xmlns:a16="http://schemas.microsoft.com/office/drawing/2014/main" id="{7C52D196-C3AF-4B29-B8D7-851A98F7E6AD}"/>
              </a:ext>
            </a:extLst>
          </p:cNvPr>
          <p:cNvSpPr>
            <a:spLocks noGrp="1"/>
          </p:cNvSpPr>
          <p:nvPr>
            <p:ph idx="1"/>
          </p:nvPr>
        </p:nvSpPr>
        <p:spPr>
          <a:xfrm>
            <a:off x="5401237" y="702048"/>
            <a:ext cx="6015316" cy="5546352"/>
          </a:xfrm>
        </p:spPr>
        <p:txBody>
          <a:bodyPr>
            <a:normAutofit fontScale="92500" lnSpcReduction="10000"/>
          </a:bodyPr>
          <a:lstStyle/>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10.15 – 1045: </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Barnekonvensjonen og lovverket</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Noen tanker om implementering</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endPar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endParaRPr>
          </a:p>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10.45 – 11.05:</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Ombudsblikket fra Nordland og bruk av </a:t>
            </a:r>
            <a:r>
              <a:rPr lang="nb-NO" dirty="0" err="1">
                <a:solidFill>
                  <a:schemeClr val="bg1"/>
                </a:solidFill>
                <a:latin typeface="SkogLESEskrift" panose="02000503000000020004" pitchFamily="2" charset="0"/>
                <a:ea typeface="SkogLESEskrift" panose="02000503000000020004" pitchFamily="2" charset="0"/>
                <a:cs typeface="SkogLESEskrift" panose="02000503000000020004" pitchFamily="2" charset="0"/>
              </a:rPr>
              <a:t>Omnimodellen</a:t>
            </a: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endPar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endParaRPr>
          </a:p>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11.10 – 11.30:</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Mobbedefinisjoner og problemstillinger – </a:t>
            </a:r>
            <a:r>
              <a:rPr lang="nb-NO" dirty="0" err="1">
                <a:solidFill>
                  <a:schemeClr val="bg1"/>
                </a:solidFill>
                <a:latin typeface="SkogLESEskrift" panose="02000503000000020004" pitchFamily="2" charset="0"/>
                <a:ea typeface="SkogLESEskrift" panose="02000503000000020004" pitchFamily="2" charset="0"/>
                <a:cs typeface="SkogLESEskrift" panose="02000503000000020004" pitchFamily="2" charset="0"/>
              </a:rPr>
              <a:t>Omnimodellen</a:t>
            </a: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 blir til.</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endPar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endParaRPr>
          </a:p>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11.30 – 12.15:</a:t>
            </a:r>
          </a:p>
          <a:p>
            <a:pPr marL="0" indent="0">
              <a:buNone/>
            </a:pP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Lunsj</a:t>
            </a:r>
          </a:p>
        </p:txBody>
      </p:sp>
    </p:spTree>
    <p:extLst>
      <p:ext uri="{BB962C8B-B14F-4D97-AF65-F5344CB8AC3E}">
        <p14:creationId xmlns:p14="http://schemas.microsoft.com/office/powerpoint/2010/main" val="40808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9BBB232E-C04B-45E5-9523-19426C0B6AA9}"/>
              </a:ext>
            </a:extLst>
          </p:cNvPr>
          <p:cNvSpPr txBox="1"/>
          <p:nvPr/>
        </p:nvSpPr>
        <p:spPr>
          <a:xfrm>
            <a:off x="0" y="5791195"/>
            <a:ext cx="12189323" cy="1077218"/>
          </a:xfrm>
          <a:prstGeom prst="rect">
            <a:avLst/>
          </a:prstGeom>
          <a:solidFill>
            <a:srgbClr val="B8DB77"/>
          </a:solidFill>
        </p:spPr>
        <p:txBody>
          <a:bodyPr wrap="square" rtlCol="0">
            <a:spAutoFit/>
          </a:bodyPr>
          <a:lstStyle/>
          <a:p>
            <a:r>
              <a:rPr lang="nb-NO" sz="3200" dirty="0"/>
              <a:t>Steg 1: Trygt, godt og inkluderende læringsmiljø</a:t>
            </a:r>
            <a:br>
              <a:rPr lang="nb-NO" sz="3200" dirty="0"/>
            </a:br>
            <a:endParaRPr lang="nb-NO" sz="3200" dirty="0"/>
          </a:p>
        </p:txBody>
      </p:sp>
      <p:sp>
        <p:nvSpPr>
          <p:cNvPr id="4" name="TekstSylinder 3">
            <a:extLst>
              <a:ext uri="{FF2B5EF4-FFF2-40B4-BE49-F238E27FC236}">
                <a16:creationId xmlns:a16="http://schemas.microsoft.com/office/drawing/2014/main" id="{8A059C76-4F91-43C5-B3FF-A046875D2C50}"/>
              </a:ext>
            </a:extLst>
          </p:cNvPr>
          <p:cNvSpPr txBox="1"/>
          <p:nvPr/>
        </p:nvSpPr>
        <p:spPr>
          <a:xfrm>
            <a:off x="1504906" y="5206420"/>
            <a:ext cx="10687094" cy="584775"/>
          </a:xfrm>
          <a:prstGeom prst="rect">
            <a:avLst/>
          </a:prstGeom>
          <a:solidFill>
            <a:srgbClr val="E3FAB8"/>
          </a:solidFill>
        </p:spPr>
        <p:txBody>
          <a:bodyPr wrap="square" rtlCol="0">
            <a:spAutoFit/>
          </a:bodyPr>
          <a:lstStyle/>
          <a:p>
            <a:r>
              <a:rPr lang="nb-NO" sz="2800" dirty="0"/>
              <a:t>Steg</a:t>
            </a:r>
            <a:r>
              <a:rPr lang="nb-NO" sz="3200" dirty="0"/>
              <a:t> 2: Normflyttende tendenser</a:t>
            </a:r>
          </a:p>
        </p:txBody>
      </p:sp>
      <p:sp>
        <p:nvSpPr>
          <p:cNvPr id="6" name="TekstSylinder 5">
            <a:extLst>
              <a:ext uri="{FF2B5EF4-FFF2-40B4-BE49-F238E27FC236}">
                <a16:creationId xmlns:a16="http://schemas.microsoft.com/office/drawing/2014/main" id="{9334A9BB-CF87-44CE-98F8-12E1DF78A7B1}"/>
              </a:ext>
            </a:extLst>
          </p:cNvPr>
          <p:cNvSpPr txBox="1"/>
          <p:nvPr/>
        </p:nvSpPr>
        <p:spPr>
          <a:xfrm>
            <a:off x="2732315" y="4683200"/>
            <a:ext cx="9459686" cy="523220"/>
          </a:xfrm>
          <a:prstGeom prst="rect">
            <a:avLst/>
          </a:prstGeom>
          <a:solidFill>
            <a:srgbClr val="FDFAA6"/>
          </a:solidFill>
        </p:spPr>
        <p:txBody>
          <a:bodyPr wrap="square" rtlCol="0">
            <a:spAutoFit/>
          </a:bodyPr>
          <a:lstStyle/>
          <a:p>
            <a:r>
              <a:rPr lang="nb-NO" sz="2800" dirty="0"/>
              <a:t>Steg 3: Normalisering av normbrytende atferd</a:t>
            </a:r>
          </a:p>
        </p:txBody>
      </p:sp>
      <p:sp>
        <p:nvSpPr>
          <p:cNvPr id="7" name="TekstSylinder 6">
            <a:extLst>
              <a:ext uri="{FF2B5EF4-FFF2-40B4-BE49-F238E27FC236}">
                <a16:creationId xmlns:a16="http://schemas.microsoft.com/office/drawing/2014/main" id="{A02262D3-28AE-4694-85D0-92F309754D14}"/>
              </a:ext>
            </a:extLst>
          </p:cNvPr>
          <p:cNvSpPr txBox="1"/>
          <p:nvPr/>
        </p:nvSpPr>
        <p:spPr>
          <a:xfrm>
            <a:off x="3559629" y="4152855"/>
            <a:ext cx="8632371" cy="523220"/>
          </a:xfrm>
          <a:prstGeom prst="rect">
            <a:avLst/>
          </a:prstGeom>
          <a:solidFill>
            <a:srgbClr val="FCEBDF"/>
          </a:solidFill>
        </p:spPr>
        <p:txBody>
          <a:bodyPr wrap="square" rtlCol="0">
            <a:spAutoFit/>
          </a:bodyPr>
          <a:lstStyle/>
          <a:p>
            <a:r>
              <a:rPr lang="nb-NO" sz="2800" dirty="0"/>
              <a:t>Steg 4: Mobbeatferd og kollektiv legitimering</a:t>
            </a:r>
          </a:p>
        </p:txBody>
      </p:sp>
      <p:sp>
        <p:nvSpPr>
          <p:cNvPr id="8" name="TekstSylinder 7">
            <a:extLst>
              <a:ext uri="{FF2B5EF4-FFF2-40B4-BE49-F238E27FC236}">
                <a16:creationId xmlns:a16="http://schemas.microsoft.com/office/drawing/2014/main" id="{602AF3DC-8EBA-4C94-B24C-4E0A67E82EE6}"/>
              </a:ext>
            </a:extLst>
          </p:cNvPr>
          <p:cNvSpPr txBox="1"/>
          <p:nvPr/>
        </p:nvSpPr>
        <p:spPr>
          <a:xfrm>
            <a:off x="4256315" y="3632999"/>
            <a:ext cx="7935686" cy="523220"/>
          </a:xfrm>
          <a:prstGeom prst="rect">
            <a:avLst/>
          </a:prstGeom>
          <a:solidFill>
            <a:srgbClr val="FDD3C3"/>
          </a:solidFill>
        </p:spPr>
        <p:txBody>
          <a:bodyPr wrap="square" rtlCol="0">
            <a:spAutoFit/>
          </a:bodyPr>
          <a:lstStyle/>
          <a:p>
            <a:r>
              <a:rPr lang="nb-NO" sz="2800" dirty="0"/>
              <a:t>Steg 5: Foreldre adopterer legitimering</a:t>
            </a:r>
          </a:p>
        </p:txBody>
      </p:sp>
      <p:sp>
        <p:nvSpPr>
          <p:cNvPr id="9" name="TekstSylinder 8">
            <a:extLst>
              <a:ext uri="{FF2B5EF4-FFF2-40B4-BE49-F238E27FC236}">
                <a16:creationId xmlns:a16="http://schemas.microsoft.com/office/drawing/2014/main" id="{B60A5F0B-F6E4-495C-9D8C-6A5E353D6004}"/>
              </a:ext>
            </a:extLst>
          </p:cNvPr>
          <p:cNvSpPr txBox="1"/>
          <p:nvPr/>
        </p:nvSpPr>
        <p:spPr>
          <a:xfrm>
            <a:off x="4876800" y="3108295"/>
            <a:ext cx="7315200" cy="523220"/>
          </a:xfrm>
          <a:prstGeom prst="rect">
            <a:avLst/>
          </a:prstGeom>
          <a:solidFill>
            <a:srgbClr val="FF9B96"/>
          </a:solidFill>
        </p:spPr>
        <p:txBody>
          <a:bodyPr wrap="square" rtlCol="0">
            <a:spAutoFit/>
          </a:bodyPr>
          <a:lstStyle/>
          <a:p>
            <a:r>
              <a:rPr lang="nb-NO" sz="2800" dirty="0"/>
              <a:t>Steg 6: Ansatte adopterer legitimering</a:t>
            </a:r>
          </a:p>
        </p:txBody>
      </p:sp>
      <p:sp>
        <p:nvSpPr>
          <p:cNvPr id="10" name="TekstSylinder 9">
            <a:extLst>
              <a:ext uri="{FF2B5EF4-FFF2-40B4-BE49-F238E27FC236}">
                <a16:creationId xmlns:a16="http://schemas.microsoft.com/office/drawing/2014/main" id="{DF3C8388-F7A0-401E-A425-1C77D57BFA4E}"/>
              </a:ext>
            </a:extLst>
          </p:cNvPr>
          <p:cNvSpPr txBox="1"/>
          <p:nvPr/>
        </p:nvSpPr>
        <p:spPr>
          <a:xfrm>
            <a:off x="5475512" y="2588836"/>
            <a:ext cx="6716489" cy="523220"/>
          </a:xfrm>
          <a:prstGeom prst="rect">
            <a:avLst/>
          </a:prstGeom>
          <a:solidFill>
            <a:srgbClr val="F2685F"/>
          </a:solidFill>
        </p:spPr>
        <p:txBody>
          <a:bodyPr wrap="square" rtlCol="0">
            <a:spAutoFit/>
          </a:bodyPr>
          <a:lstStyle/>
          <a:p>
            <a:r>
              <a:rPr lang="nb-NO" sz="2800" dirty="0"/>
              <a:t>Steg 7: Ny normflyttende tendens</a:t>
            </a:r>
          </a:p>
        </p:txBody>
      </p:sp>
    </p:spTree>
    <p:extLst>
      <p:ext uri="{BB962C8B-B14F-4D97-AF65-F5344CB8AC3E}">
        <p14:creationId xmlns:p14="http://schemas.microsoft.com/office/powerpoint/2010/main" val="11049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FE1D74AF-A6E0-5144-E345-E924B88FBCC5}"/>
              </a:ext>
            </a:extLst>
          </p:cNvPr>
          <p:cNvSpPr txBox="1"/>
          <p:nvPr/>
        </p:nvSpPr>
        <p:spPr>
          <a:xfrm flipH="1">
            <a:off x="0" y="59375"/>
            <a:ext cx="12192000" cy="6740307"/>
          </a:xfrm>
          <a:prstGeom prst="rect">
            <a:avLst/>
          </a:prstGeom>
          <a:solidFill>
            <a:schemeClr val="tx1"/>
          </a:solidFill>
        </p:spPr>
        <p:txBody>
          <a:bodyPr wrap="square" rtlCol="0">
            <a:spAutoFit/>
          </a:bodyPr>
          <a:lstStyle/>
          <a:p>
            <a:pPr algn="ctr"/>
            <a:endParaRPr lang="nb-NO" sz="2400" dirty="0">
              <a:solidFill>
                <a:schemeClr val="bg1"/>
              </a:solidFill>
              <a:latin typeface="Agency FB" panose="020B0503020202020204" pitchFamily="34" charset="0"/>
            </a:endParaRPr>
          </a:p>
          <a:p>
            <a:pPr algn="ctr"/>
            <a:endParaRPr lang="nb-NO" sz="2400" dirty="0">
              <a:solidFill>
                <a:schemeClr val="bg1"/>
              </a:solidFill>
              <a:latin typeface="Agency FB" panose="020B0503020202020204" pitchFamily="34" charset="0"/>
            </a:endParaRPr>
          </a:p>
          <a:p>
            <a:pPr algn="ctr"/>
            <a:r>
              <a:rPr lang="nb-NO" sz="2400" dirty="0">
                <a:solidFill>
                  <a:schemeClr val="bg1"/>
                </a:solidFill>
                <a:latin typeface="Agency FB" panose="020B0503020202020204" pitchFamily="34" charset="0"/>
              </a:rPr>
              <a:t>Vi seier at folk</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fell utenfor</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at barn fell utenfor</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at skoen treffer </a:t>
            </a:r>
            <a:r>
              <a:rPr lang="nb-NO" sz="2400" dirty="0" err="1">
                <a:solidFill>
                  <a:schemeClr val="bg1"/>
                </a:solidFill>
                <a:latin typeface="Agency FB" panose="020B0503020202020204" pitchFamily="34" charset="0"/>
              </a:rPr>
              <a:t>ein</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stein</a:t>
            </a:r>
            <a:br>
              <a:rPr lang="nb-NO" sz="2400" dirty="0">
                <a:solidFill>
                  <a:schemeClr val="bg1"/>
                </a:solidFill>
                <a:latin typeface="Agency FB" panose="020B0503020202020204" pitchFamily="34" charset="0"/>
              </a:rPr>
            </a:br>
            <a:r>
              <a:rPr lang="nb-NO" sz="2400" dirty="0" err="1">
                <a:solidFill>
                  <a:schemeClr val="bg1"/>
                </a:solidFill>
                <a:latin typeface="Agency FB" panose="020B0503020202020204" pitchFamily="34" charset="0"/>
              </a:rPr>
              <a:t>ein</a:t>
            </a:r>
            <a:r>
              <a:rPr lang="nb-NO" sz="2400" dirty="0">
                <a:solidFill>
                  <a:schemeClr val="bg1"/>
                </a:solidFill>
                <a:latin typeface="Agency FB" panose="020B0503020202020204" pitchFamily="34" charset="0"/>
              </a:rPr>
              <a:t> uforsiktig </a:t>
            </a:r>
            <a:r>
              <a:rPr lang="nb-NO" sz="2400" dirty="0" err="1">
                <a:solidFill>
                  <a:schemeClr val="bg1"/>
                </a:solidFill>
                <a:latin typeface="Agency FB" panose="020B0503020202020204" pitchFamily="34" charset="0"/>
              </a:rPr>
              <a:t>augenblikk</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at det er </a:t>
            </a:r>
            <a:r>
              <a:rPr lang="nb-NO" sz="2400" dirty="0" err="1">
                <a:solidFill>
                  <a:schemeClr val="bg1"/>
                </a:solidFill>
                <a:latin typeface="Agency FB" panose="020B0503020202020204" pitchFamily="34" charset="0"/>
              </a:rPr>
              <a:t>noko</a:t>
            </a:r>
            <a:r>
              <a:rPr lang="nb-NO" sz="2400" dirty="0">
                <a:solidFill>
                  <a:schemeClr val="bg1"/>
                </a:solidFill>
                <a:latin typeface="Agency FB" panose="020B0503020202020204" pitchFamily="34" charset="0"/>
              </a:rPr>
              <a:t> klønete</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og tilfeldig med det</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heile</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men vi sto der alle</a:t>
            </a:r>
          </a:p>
          <a:p>
            <a:pPr algn="ctr"/>
            <a:r>
              <a:rPr lang="nb-NO" sz="2400" dirty="0" err="1">
                <a:solidFill>
                  <a:schemeClr val="bg1"/>
                </a:solidFill>
                <a:latin typeface="Agency FB" panose="020B0503020202020204" pitchFamily="34" charset="0"/>
              </a:rPr>
              <a:t>saman</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og </a:t>
            </a:r>
            <a:r>
              <a:rPr lang="nb-NO" sz="2400" dirty="0" err="1">
                <a:solidFill>
                  <a:schemeClr val="bg1"/>
                </a:solidFill>
                <a:latin typeface="Agency FB" panose="020B0503020202020204" pitchFamily="34" charset="0"/>
              </a:rPr>
              <a:t>såg</a:t>
            </a:r>
            <a:r>
              <a:rPr lang="nb-NO" sz="2400" dirty="0">
                <a:solidFill>
                  <a:schemeClr val="bg1"/>
                </a:solidFill>
                <a:latin typeface="Agency FB" panose="020B0503020202020204" pitchFamily="34" charset="0"/>
              </a:rPr>
              <a:t> det jo</a:t>
            </a:r>
            <a:br>
              <a:rPr lang="nb-NO" sz="2400" dirty="0">
                <a:solidFill>
                  <a:schemeClr val="bg1"/>
                </a:solidFill>
                <a:latin typeface="Agency FB" panose="020B0503020202020204" pitchFamily="34" charset="0"/>
              </a:rPr>
            </a:br>
            <a:r>
              <a:rPr lang="nb-NO" sz="2400" dirty="0" err="1">
                <a:solidFill>
                  <a:schemeClr val="bg1"/>
                </a:solidFill>
                <a:latin typeface="Agency FB" panose="020B0503020202020204" pitchFamily="34" charset="0"/>
              </a:rPr>
              <a:t>nokon</a:t>
            </a:r>
            <a:r>
              <a:rPr lang="nb-NO" sz="2400" dirty="0">
                <a:solidFill>
                  <a:schemeClr val="bg1"/>
                </a:solidFill>
                <a:latin typeface="Agency FB" panose="020B0503020202020204" pitchFamily="34" charset="0"/>
              </a:rPr>
              <a:t> la den steinen</a:t>
            </a:r>
            <a:br>
              <a:rPr lang="nb-NO" sz="2400" dirty="0">
                <a:solidFill>
                  <a:schemeClr val="bg1"/>
                </a:solidFill>
                <a:latin typeface="Agency FB" panose="020B0503020202020204" pitchFamily="34" charset="0"/>
              </a:rPr>
            </a:br>
            <a:r>
              <a:rPr lang="nb-NO" sz="2400" dirty="0">
                <a:solidFill>
                  <a:schemeClr val="bg1"/>
                </a:solidFill>
                <a:latin typeface="Agency FB" panose="020B0503020202020204" pitchFamily="34" charset="0"/>
              </a:rPr>
              <a:t>der</a:t>
            </a:r>
          </a:p>
          <a:p>
            <a:pPr algn="ctr"/>
            <a:endParaRPr lang="nb-NO" sz="2400" dirty="0">
              <a:solidFill>
                <a:schemeClr val="bg1"/>
              </a:solidFill>
              <a:latin typeface="Agency FB" panose="020B0503020202020204" pitchFamily="34" charset="0"/>
            </a:endParaRPr>
          </a:p>
          <a:p>
            <a:pPr algn="ctr"/>
            <a:endParaRPr lang="nb-NO" sz="2400" dirty="0">
              <a:solidFill>
                <a:schemeClr val="bg1"/>
              </a:solidFill>
              <a:latin typeface="Agency FB" panose="020B0503020202020204" pitchFamily="34" charset="0"/>
            </a:endParaRPr>
          </a:p>
        </p:txBody>
      </p:sp>
      <p:sp>
        <p:nvSpPr>
          <p:cNvPr id="3" name="TekstSylinder 2">
            <a:extLst>
              <a:ext uri="{FF2B5EF4-FFF2-40B4-BE49-F238E27FC236}">
                <a16:creationId xmlns:a16="http://schemas.microsoft.com/office/drawing/2014/main" id="{3ACF21AD-C627-D3C3-5C44-F6122C27C6C5}"/>
              </a:ext>
            </a:extLst>
          </p:cNvPr>
          <p:cNvSpPr txBox="1"/>
          <p:nvPr/>
        </p:nvSpPr>
        <p:spPr>
          <a:xfrm flipH="1">
            <a:off x="9994542" y="6152294"/>
            <a:ext cx="3341876" cy="646331"/>
          </a:xfrm>
          <a:prstGeom prst="rect">
            <a:avLst/>
          </a:prstGeom>
          <a:noFill/>
        </p:spPr>
        <p:txBody>
          <a:bodyPr wrap="square" rtlCol="0">
            <a:spAutoFit/>
          </a:bodyPr>
          <a:lstStyle/>
          <a:p>
            <a:r>
              <a:rPr lang="nb-NO" dirty="0">
                <a:solidFill>
                  <a:schemeClr val="bg1"/>
                </a:solidFill>
              </a:rPr>
              <a:t>Kjersti Wøien Håland</a:t>
            </a:r>
          </a:p>
          <a:p>
            <a:r>
              <a:rPr lang="nb-NO" dirty="0">
                <a:solidFill>
                  <a:schemeClr val="bg1"/>
                </a:solidFill>
              </a:rPr>
              <a:t>Diktsamlingen </a:t>
            </a:r>
            <a:r>
              <a:rPr lang="nb-NO" i="1" dirty="0">
                <a:solidFill>
                  <a:schemeClr val="bg1"/>
                </a:solidFill>
              </a:rPr>
              <a:t>Panikk</a:t>
            </a:r>
            <a:endParaRPr lang="nb-NO" dirty="0">
              <a:solidFill>
                <a:schemeClr val="bg1"/>
              </a:solidFill>
            </a:endParaRPr>
          </a:p>
        </p:txBody>
      </p:sp>
    </p:spTree>
    <p:extLst>
      <p:ext uri="{BB962C8B-B14F-4D97-AF65-F5344CB8AC3E}">
        <p14:creationId xmlns:p14="http://schemas.microsoft.com/office/powerpoint/2010/main" val="2861148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n være et bilde av 3 personer, TV og belysning">
            <a:extLst>
              <a:ext uri="{FF2B5EF4-FFF2-40B4-BE49-F238E27FC236}">
                <a16:creationId xmlns:a16="http://schemas.microsoft.com/office/drawing/2014/main" id="{BDAC7062-C383-4B99-AB9A-A7012C2401C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 y="6998"/>
            <a:ext cx="9134669" cy="6851002"/>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3E995744-904F-4339-87DC-6A9813D1561D}"/>
              </a:ext>
            </a:extLst>
          </p:cNvPr>
          <p:cNvSpPr>
            <a:spLocks noGrp="1"/>
          </p:cNvSpPr>
          <p:nvPr>
            <p:ph type="title"/>
          </p:nvPr>
        </p:nvSpPr>
        <p:spPr>
          <a:xfrm>
            <a:off x="702687" y="4441727"/>
            <a:ext cx="7975148" cy="1325563"/>
          </a:xfrm>
        </p:spPr>
        <p:txBody>
          <a:bodyPr>
            <a:noAutofit/>
          </a:bodyPr>
          <a:lstStyle/>
          <a:p>
            <a:r>
              <a:rPr lang="nb-NO" sz="3200" dirty="0" err="1">
                <a:ln>
                  <a:solidFill>
                    <a:schemeClr val="tx1"/>
                  </a:solidFill>
                </a:ln>
                <a:solidFill>
                  <a:schemeClr val="bg1"/>
                </a:solidFill>
                <a:latin typeface="Arial Black" panose="020B0A04020102020204" pitchFamily="34" charset="0"/>
              </a:rPr>
              <a:t>Omnimodellen</a:t>
            </a:r>
            <a:r>
              <a:rPr lang="nb-NO" sz="3200" dirty="0">
                <a:ln>
                  <a:solidFill>
                    <a:schemeClr val="tx1"/>
                  </a:solidFill>
                </a:ln>
                <a:solidFill>
                  <a:schemeClr val="bg1"/>
                </a:solidFill>
                <a:latin typeface="Arial Black" panose="020B0A04020102020204" pitchFamily="34" charset="0"/>
              </a:rPr>
              <a:t> og </a:t>
            </a:r>
            <a:r>
              <a:rPr lang="nb-NO" sz="3200" dirty="0" err="1">
                <a:ln>
                  <a:solidFill>
                    <a:schemeClr val="tx1"/>
                  </a:solidFill>
                </a:ln>
                <a:solidFill>
                  <a:schemeClr val="bg1"/>
                </a:solidFill>
                <a:latin typeface="Arial Black" panose="020B0A04020102020204" pitchFamily="34" charset="0"/>
              </a:rPr>
              <a:t>Omnistrategien</a:t>
            </a:r>
            <a:r>
              <a:rPr lang="nb-NO" sz="3200" dirty="0">
                <a:ln>
                  <a:solidFill>
                    <a:schemeClr val="tx1"/>
                  </a:solidFill>
                </a:ln>
                <a:solidFill>
                  <a:schemeClr val="bg1"/>
                </a:solidFill>
                <a:latin typeface="Arial Black" panose="020B0A04020102020204" pitchFamily="34" charset="0"/>
              </a:rPr>
              <a:t> </a:t>
            </a:r>
            <a:br>
              <a:rPr lang="nb-NO" sz="3200" dirty="0">
                <a:ln>
                  <a:solidFill>
                    <a:schemeClr val="tx1"/>
                  </a:solidFill>
                </a:ln>
                <a:solidFill>
                  <a:schemeClr val="bg1"/>
                </a:solidFill>
                <a:latin typeface="Arial Black" panose="020B0A04020102020204" pitchFamily="34" charset="0"/>
              </a:rPr>
            </a:br>
            <a:r>
              <a:rPr lang="nb-NO" sz="3200" dirty="0">
                <a:ln>
                  <a:solidFill>
                    <a:schemeClr val="tx1"/>
                  </a:solidFill>
                </a:ln>
                <a:solidFill>
                  <a:schemeClr val="bg1"/>
                </a:solidFill>
                <a:latin typeface="Arial Black" panose="020B0A04020102020204" pitchFamily="34" charset="0"/>
              </a:rPr>
              <a:t>i Tromsø kommune</a:t>
            </a:r>
            <a:br>
              <a:rPr lang="nb-NO" sz="3200" dirty="0">
                <a:ln>
                  <a:solidFill>
                    <a:schemeClr val="tx1"/>
                  </a:solidFill>
                </a:ln>
                <a:solidFill>
                  <a:schemeClr val="bg1"/>
                </a:solidFill>
                <a:latin typeface="Arial Black" panose="020B0A04020102020204" pitchFamily="34" charset="0"/>
              </a:rPr>
            </a:br>
            <a:br>
              <a:rPr lang="nb-NO" sz="3200" dirty="0">
                <a:ln>
                  <a:solidFill>
                    <a:schemeClr val="tx1"/>
                  </a:solidFill>
                </a:ln>
                <a:solidFill>
                  <a:schemeClr val="bg1"/>
                </a:solidFill>
                <a:latin typeface="Arial Black" panose="020B0A04020102020204" pitchFamily="34" charset="0"/>
              </a:rPr>
            </a:br>
            <a:r>
              <a:rPr lang="nb-NO" sz="3200" dirty="0">
                <a:ln>
                  <a:solidFill>
                    <a:schemeClr val="tx1"/>
                  </a:solidFill>
                </a:ln>
                <a:solidFill>
                  <a:schemeClr val="bg1"/>
                </a:solidFill>
                <a:latin typeface="Arial Black" panose="020B0A04020102020204" pitchFamily="34" charset="0"/>
              </a:rPr>
              <a:t>Samarbeid og felles mål!</a:t>
            </a:r>
          </a:p>
        </p:txBody>
      </p:sp>
      <p:pic>
        <p:nvPicPr>
          <p:cNvPr id="7" name="Bilde 6">
            <a:extLst>
              <a:ext uri="{FF2B5EF4-FFF2-40B4-BE49-F238E27FC236}">
                <a16:creationId xmlns:a16="http://schemas.microsoft.com/office/drawing/2014/main" id="{E2BD2799-4BD9-46C7-BECB-0B397A7DC3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23354" y="626187"/>
            <a:ext cx="2791315" cy="411717"/>
          </a:xfrm>
          <a:prstGeom prst="rect">
            <a:avLst/>
          </a:prstGeom>
          <a:noFill/>
          <a:extLst>
            <a:ext uri="{909E8E84-426E-40DD-AFC4-6F175D3DCCD1}">
              <a14:hiddenFill xmlns:a14="http://schemas.microsoft.com/office/drawing/2010/main">
                <a:solidFill>
                  <a:srgbClr val="FFFFFF"/>
                </a:solidFill>
              </a14:hiddenFill>
            </a:ext>
          </a:extLst>
        </p:spPr>
      </p:pic>
      <p:pic>
        <p:nvPicPr>
          <p:cNvPr id="8" name="Bilde 7">
            <a:extLst>
              <a:ext uri="{FF2B5EF4-FFF2-40B4-BE49-F238E27FC236}">
                <a16:creationId xmlns:a16="http://schemas.microsoft.com/office/drawing/2014/main" id="{355B4C19-43B6-40C9-8884-BB629979310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38599" y="2816045"/>
            <a:ext cx="1306286" cy="1338539"/>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a:extLst>
              <a:ext uri="{FF2B5EF4-FFF2-40B4-BE49-F238E27FC236}">
                <a16:creationId xmlns:a16="http://schemas.microsoft.com/office/drawing/2014/main" id="{8708EA78-5E19-4AE6-ACF0-813B8A0A0C9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496679" y="1513603"/>
            <a:ext cx="2244664" cy="830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lassholder for innhold 4" descr="Et bilde som inneholder skjermbilde, Font, Grafikk, grafisk design&#10;&#10;Automatisk generert beskrivelse">
            <a:extLst>
              <a:ext uri="{FF2B5EF4-FFF2-40B4-BE49-F238E27FC236}">
                <a16:creationId xmlns:a16="http://schemas.microsoft.com/office/drawing/2014/main" id="{4F1561FA-6F1F-4CA1-AAF9-C833344B5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8344" y="4480878"/>
            <a:ext cx="2266795" cy="460915"/>
          </a:xfrm>
          <a:prstGeom prst="rect">
            <a:avLst/>
          </a:prstGeom>
        </p:spPr>
      </p:pic>
      <p:pic>
        <p:nvPicPr>
          <p:cNvPr id="10" name="Picture 2" descr="Ingen beskrivelse er tilgjengelig.">
            <a:extLst>
              <a:ext uri="{FF2B5EF4-FFF2-40B4-BE49-F238E27FC236}">
                <a16:creationId xmlns:a16="http://schemas.microsoft.com/office/drawing/2014/main" id="{DF8DCCD2-0830-42E6-9898-4D34EE1854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0523" y="5563115"/>
            <a:ext cx="2476979" cy="74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33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70DD72D1-6B17-4D3B-83CA-55D95E27DF24}"/>
              </a:ext>
            </a:extLst>
          </p:cNvPr>
          <p:cNvSpPr>
            <a:spLocks noGrp="1"/>
          </p:cNvSpPr>
          <p:nvPr>
            <p:ph type="title"/>
          </p:nvPr>
        </p:nvSpPr>
        <p:spPr>
          <a:xfrm>
            <a:off x="304800" y="355794"/>
            <a:ext cx="10515600" cy="1325563"/>
          </a:xfrm>
        </p:spPr>
        <p:txBody>
          <a:bodyPr>
            <a:normAutofit/>
          </a:bodyPr>
          <a:lstStyle/>
          <a:p>
            <a:r>
              <a:rPr lang="nb-NO" sz="4000" dirty="0">
                <a:latin typeface="Arial Black" panose="020B0A04020102020204" pitchFamily="34" charset="0"/>
              </a:rPr>
              <a:t>En god og godt planlagt implementeringsplan:</a:t>
            </a:r>
          </a:p>
        </p:txBody>
      </p:sp>
      <p:pic>
        <p:nvPicPr>
          <p:cNvPr id="10" name="Bilde 9">
            <a:extLst>
              <a:ext uri="{FF2B5EF4-FFF2-40B4-BE49-F238E27FC236}">
                <a16:creationId xmlns:a16="http://schemas.microsoft.com/office/drawing/2014/main" id="{75F70973-727F-4FDA-8F3E-F4EC32EB0A47}"/>
              </a:ext>
            </a:extLst>
          </p:cNvPr>
          <p:cNvPicPr>
            <a:picLocks noChangeAspect="1"/>
          </p:cNvPicPr>
          <p:nvPr/>
        </p:nvPicPr>
        <p:blipFill rotWithShape="1">
          <a:blip r:embed="rId2">
            <a:extLst>
              <a:ext uri="{28A0092B-C50C-407E-A947-70E740481C1C}">
                <a14:useLocalDpi xmlns:a14="http://schemas.microsoft.com/office/drawing/2010/main" val="0"/>
              </a:ext>
            </a:extLst>
          </a:blip>
          <a:srcRect l="4736" t="1362" r="32557" b="3112"/>
          <a:stretch/>
        </p:blipFill>
        <p:spPr>
          <a:xfrm>
            <a:off x="444762" y="1681357"/>
            <a:ext cx="5791200" cy="4962442"/>
          </a:xfrm>
          <a:prstGeom prst="rect">
            <a:avLst/>
          </a:prstGeom>
        </p:spPr>
      </p:pic>
      <p:pic>
        <p:nvPicPr>
          <p:cNvPr id="11" name="Bilde 10">
            <a:extLst>
              <a:ext uri="{FF2B5EF4-FFF2-40B4-BE49-F238E27FC236}">
                <a16:creationId xmlns:a16="http://schemas.microsoft.com/office/drawing/2014/main" id="{37385085-2E6F-46D4-98AC-5E83F4F9EB09}"/>
              </a:ext>
            </a:extLst>
          </p:cNvPr>
          <p:cNvPicPr>
            <a:picLocks noChangeAspect="1"/>
          </p:cNvPicPr>
          <p:nvPr/>
        </p:nvPicPr>
        <p:blipFill>
          <a:blip r:embed="rId3"/>
          <a:stretch>
            <a:fillRect/>
          </a:stretch>
        </p:blipFill>
        <p:spPr>
          <a:xfrm>
            <a:off x="7121217" y="121299"/>
            <a:ext cx="4968144" cy="6755363"/>
          </a:xfrm>
          <a:prstGeom prst="rect">
            <a:avLst/>
          </a:prstGeom>
        </p:spPr>
      </p:pic>
    </p:spTree>
    <p:extLst>
      <p:ext uri="{BB962C8B-B14F-4D97-AF65-F5344CB8AC3E}">
        <p14:creationId xmlns:p14="http://schemas.microsoft.com/office/powerpoint/2010/main" val="519214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Bilde 6" descr="Et bilde som inneholder klær, innendørs, person, mann&#10;&#10;Automatisk generert beskrivelse">
            <a:extLst>
              <a:ext uri="{FF2B5EF4-FFF2-40B4-BE49-F238E27FC236}">
                <a16:creationId xmlns:a16="http://schemas.microsoft.com/office/drawing/2014/main" id="{8771AE91-B176-419C-B26A-D43F1D6D9BAF}"/>
              </a:ext>
            </a:extLst>
          </p:cNvPr>
          <p:cNvPicPr>
            <a:picLocks noChangeAspect="1"/>
          </p:cNvPicPr>
          <p:nvPr/>
        </p:nvPicPr>
        <p:blipFill>
          <a:blip r:embed="rId2">
            <a:alphaModFix amt="81000"/>
            <a:extLst>
              <a:ext uri="{28A0092B-C50C-407E-A947-70E740481C1C}">
                <a14:useLocalDpi xmlns:a14="http://schemas.microsoft.com/office/drawing/2010/main" val="0"/>
              </a:ext>
            </a:extLst>
          </a:blip>
          <a:stretch>
            <a:fillRect/>
          </a:stretch>
        </p:blipFill>
        <p:spPr>
          <a:xfrm>
            <a:off x="-3731" y="0"/>
            <a:ext cx="9138965" cy="6858000"/>
          </a:xfrm>
          <a:prstGeom prst="rect">
            <a:avLst/>
          </a:prstGeom>
          <a:effectLst>
            <a:softEdge rad="635000"/>
          </a:effectLst>
        </p:spPr>
      </p:pic>
      <p:sp>
        <p:nvSpPr>
          <p:cNvPr id="9" name="Tittel 8">
            <a:extLst>
              <a:ext uri="{FF2B5EF4-FFF2-40B4-BE49-F238E27FC236}">
                <a16:creationId xmlns:a16="http://schemas.microsoft.com/office/drawing/2014/main" id="{9D5D84EB-E704-4C35-B86F-43B693F341FF}"/>
              </a:ext>
            </a:extLst>
          </p:cNvPr>
          <p:cNvSpPr>
            <a:spLocks noGrp="1"/>
          </p:cNvSpPr>
          <p:nvPr>
            <p:ph type="title"/>
          </p:nvPr>
        </p:nvSpPr>
        <p:spPr>
          <a:xfrm>
            <a:off x="7267574" y="7143"/>
            <a:ext cx="4920149" cy="1325563"/>
          </a:xfrm>
        </p:spPr>
        <p:txBody>
          <a:bodyPr>
            <a:normAutofit/>
          </a:bodyPr>
          <a:lstStyle/>
          <a:p>
            <a:r>
              <a:rPr lang="nb-NO" sz="3200" dirty="0">
                <a:solidFill>
                  <a:schemeClr val="bg1"/>
                </a:solidFill>
                <a:latin typeface="Arial Black" panose="020B0A04020102020204" pitchFamily="34" charset="0"/>
              </a:rPr>
              <a:t>Noen viktige stikkord:</a:t>
            </a:r>
          </a:p>
        </p:txBody>
      </p:sp>
      <p:sp>
        <p:nvSpPr>
          <p:cNvPr id="4" name="Plassholder for innhold 3">
            <a:extLst>
              <a:ext uri="{FF2B5EF4-FFF2-40B4-BE49-F238E27FC236}">
                <a16:creationId xmlns:a16="http://schemas.microsoft.com/office/drawing/2014/main" id="{B11DD5AD-78DF-4C8F-8000-0EE05396F686}"/>
              </a:ext>
            </a:extLst>
          </p:cNvPr>
          <p:cNvSpPr>
            <a:spLocks noGrp="1"/>
          </p:cNvSpPr>
          <p:nvPr>
            <p:ph sz="half" idx="4294967295"/>
          </p:nvPr>
        </p:nvSpPr>
        <p:spPr>
          <a:xfrm>
            <a:off x="7172325" y="1250950"/>
            <a:ext cx="5019675" cy="5485607"/>
          </a:xfrm>
        </p:spPr>
        <p:txBody>
          <a:bodyPr>
            <a:normAutofit fontScale="92500" lnSpcReduction="10000"/>
          </a:bodyPr>
          <a:lstStyle/>
          <a:p>
            <a:pPr>
              <a:buFont typeface="Wingdings" panose="05000000000000000000" pitchFamily="2" charset="2"/>
              <a:buChar char="q"/>
            </a:pPr>
            <a:r>
              <a:rPr lang="nb-NO" dirty="0">
                <a:solidFill>
                  <a:schemeClr val="bg1"/>
                </a:solidFill>
              </a:rPr>
              <a:t>Felles forståelse, felles begreper og felles mål</a:t>
            </a:r>
            <a:br>
              <a:rPr lang="nb-NO" dirty="0">
                <a:solidFill>
                  <a:schemeClr val="bg1"/>
                </a:solidFill>
              </a:rPr>
            </a:br>
            <a:endParaRPr lang="nb-NO" dirty="0">
              <a:solidFill>
                <a:schemeClr val="bg1"/>
              </a:solidFill>
            </a:endParaRPr>
          </a:p>
          <a:p>
            <a:pPr>
              <a:buFont typeface="Wingdings" panose="05000000000000000000" pitchFamily="2" charset="2"/>
              <a:buChar char="q"/>
            </a:pPr>
            <a:r>
              <a:rPr lang="nb-NO" dirty="0">
                <a:solidFill>
                  <a:schemeClr val="bg1"/>
                </a:solidFill>
              </a:rPr>
              <a:t>Verdigrunnlaget: barn og unge i vekst og utvikling</a:t>
            </a:r>
            <a:br>
              <a:rPr lang="nb-NO" dirty="0">
                <a:solidFill>
                  <a:schemeClr val="bg1"/>
                </a:solidFill>
              </a:rPr>
            </a:br>
            <a:endParaRPr lang="nb-NO" dirty="0">
              <a:solidFill>
                <a:schemeClr val="bg1"/>
              </a:solidFill>
            </a:endParaRPr>
          </a:p>
          <a:p>
            <a:pPr>
              <a:buFont typeface="Wingdings" panose="05000000000000000000" pitchFamily="2" charset="2"/>
              <a:buChar char="q"/>
            </a:pPr>
            <a:r>
              <a:rPr lang="nb-NO" dirty="0">
                <a:solidFill>
                  <a:schemeClr val="bg1"/>
                </a:solidFill>
              </a:rPr>
              <a:t>Voksenrollen</a:t>
            </a:r>
            <a:br>
              <a:rPr lang="nb-NO" dirty="0">
                <a:solidFill>
                  <a:schemeClr val="bg1"/>
                </a:solidFill>
              </a:rPr>
            </a:br>
            <a:endParaRPr lang="nb-NO" dirty="0">
              <a:solidFill>
                <a:schemeClr val="bg1"/>
              </a:solidFill>
            </a:endParaRPr>
          </a:p>
          <a:p>
            <a:pPr>
              <a:buFont typeface="Wingdings" panose="05000000000000000000" pitchFamily="2" charset="2"/>
              <a:buChar char="q"/>
            </a:pPr>
            <a:r>
              <a:rPr lang="nb-NO" dirty="0">
                <a:solidFill>
                  <a:schemeClr val="bg1"/>
                </a:solidFill>
              </a:rPr>
              <a:t>«</a:t>
            </a:r>
            <a:r>
              <a:rPr lang="nb-NO" dirty="0" err="1">
                <a:solidFill>
                  <a:schemeClr val="bg1"/>
                </a:solidFill>
              </a:rPr>
              <a:t>Praksistnært</a:t>
            </a:r>
            <a:r>
              <a:rPr lang="nb-NO" dirty="0">
                <a:solidFill>
                  <a:schemeClr val="bg1"/>
                </a:solidFill>
              </a:rPr>
              <a:t>, matnyttig og  </a:t>
            </a:r>
            <a:r>
              <a:rPr lang="nb-NO" dirty="0" err="1">
                <a:solidFill>
                  <a:schemeClr val="bg1"/>
                </a:solidFill>
              </a:rPr>
              <a:t>take</a:t>
            </a:r>
            <a:r>
              <a:rPr lang="nb-NO" dirty="0">
                <a:solidFill>
                  <a:schemeClr val="bg1"/>
                </a:solidFill>
              </a:rPr>
              <a:t> </a:t>
            </a:r>
            <a:r>
              <a:rPr lang="nb-NO" dirty="0" err="1">
                <a:solidFill>
                  <a:schemeClr val="bg1"/>
                </a:solidFill>
              </a:rPr>
              <a:t>away</a:t>
            </a:r>
            <a:r>
              <a:rPr lang="nb-NO" dirty="0">
                <a:solidFill>
                  <a:schemeClr val="bg1"/>
                </a:solidFill>
              </a:rPr>
              <a:t>»</a:t>
            </a:r>
            <a:br>
              <a:rPr lang="nb-NO" dirty="0">
                <a:solidFill>
                  <a:schemeClr val="bg1"/>
                </a:solidFill>
              </a:rPr>
            </a:br>
            <a:endParaRPr lang="nb-NO" dirty="0">
              <a:solidFill>
                <a:schemeClr val="bg1"/>
              </a:solidFill>
            </a:endParaRPr>
          </a:p>
          <a:p>
            <a:pPr>
              <a:buFont typeface="Wingdings" panose="05000000000000000000" pitchFamily="2" charset="2"/>
              <a:buChar char="q"/>
            </a:pPr>
            <a:r>
              <a:rPr lang="nb-NO" dirty="0">
                <a:solidFill>
                  <a:schemeClr val="bg1"/>
                </a:solidFill>
              </a:rPr>
              <a:t>Verdien av den digitale verden!</a:t>
            </a:r>
            <a:br>
              <a:rPr lang="nb-NO" dirty="0">
                <a:solidFill>
                  <a:schemeClr val="bg1"/>
                </a:solidFill>
              </a:rPr>
            </a:br>
            <a:endParaRPr lang="nb-NO" dirty="0">
              <a:solidFill>
                <a:schemeClr val="bg1"/>
              </a:solidFill>
            </a:endParaRPr>
          </a:p>
          <a:p>
            <a:pPr>
              <a:buFont typeface="Wingdings" panose="05000000000000000000" pitchFamily="2" charset="2"/>
              <a:buChar char="q"/>
            </a:pPr>
            <a:r>
              <a:rPr lang="nb-NO" dirty="0">
                <a:solidFill>
                  <a:schemeClr val="bg1"/>
                </a:solidFill>
              </a:rPr>
              <a:t>Alle med!</a:t>
            </a:r>
          </a:p>
        </p:txBody>
      </p:sp>
    </p:spTree>
    <p:extLst>
      <p:ext uri="{BB962C8B-B14F-4D97-AF65-F5344CB8AC3E}">
        <p14:creationId xmlns:p14="http://schemas.microsoft.com/office/powerpoint/2010/main" val="232938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D980FEB2-FB37-46C0-ACE5-DF36A208FB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1" name="Plassholder for innhold 5">
            <a:extLst>
              <a:ext uri="{FF2B5EF4-FFF2-40B4-BE49-F238E27FC236}">
                <a16:creationId xmlns:a16="http://schemas.microsoft.com/office/drawing/2014/main" id="{60ACFDE9-1D9F-41A3-825B-7D54D302EFBB}"/>
              </a:ext>
            </a:extLst>
          </p:cNvPr>
          <p:cNvPicPr>
            <a:picLocks noChangeAspect="1"/>
          </p:cNvPicPr>
          <p:nvPr/>
        </p:nvPicPr>
        <p:blipFill rotWithShape="1">
          <a:blip r:embed="rId2">
            <a:extLst>
              <a:ext uri="{28A0092B-C50C-407E-A947-70E740481C1C}">
                <a14:useLocalDpi xmlns:a14="http://schemas.microsoft.com/office/drawing/2010/main" val="0"/>
              </a:ext>
            </a:extLst>
          </a:blip>
          <a:srcRect t="10053" b="4284"/>
          <a:stretch/>
        </p:blipFill>
        <p:spPr>
          <a:xfrm>
            <a:off x="0" y="-19050"/>
            <a:ext cx="6325513" cy="3048000"/>
          </a:xfrm>
          <a:prstGeom prst="rect">
            <a:avLst/>
          </a:prstGeom>
        </p:spPr>
      </p:pic>
      <p:pic>
        <p:nvPicPr>
          <p:cNvPr id="17" name="Bilde 16" descr="Et bilde som inneholder tekst, Post-it-lapp, Font, skjermbilde&#10;&#10;Automatisk generert beskrivelse">
            <a:extLst>
              <a:ext uri="{FF2B5EF4-FFF2-40B4-BE49-F238E27FC236}">
                <a16:creationId xmlns:a16="http://schemas.microsoft.com/office/drawing/2014/main" id="{0A7464BA-085A-44F7-98D3-3EB569912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3" y="3048000"/>
            <a:ext cx="4008934" cy="2255025"/>
          </a:xfrm>
          <a:prstGeom prst="rect">
            <a:avLst/>
          </a:prstGeom>
        </p:spPr>
      </p:pic>
      <p:pic>
        <p:nvPicPr>
          <p:cNvPr id="19" name="Bilde 18" descr="Et bilde som inneholder tekst, Font, Post-it-lapp, forretningskort&#10;&#10;Automatisk generert beskrivelse">
            <a:extLst>
              <a:ext uri="{FF2B5EF4-FFF2-40B4-BE49-F238E27FC236}">
                <a16:creationId xmlns:a16="http://schemas.microsoft.com/office/drawing/2014/main" id="{9CEA2F43-38A4-4768-9833-D84922521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9466" y="4602974"/>
            <a:ext cx="4008934" cy="2255025"/>
          </a:xfrm>
          <a:prstGeom prst="rect">
            <a:avLst/>
          </a:prstGeom>
        </p:spPr>
      </p:pic>
      <p:pic>
        <p:nvPicPr>
          <p:cNvPr id="21" name="Bilde 20" descr="Et bilde som inneholder tekst, skjermbilde, Font, sirkel&#10;&#10;Automatisk generert beskrivelse">
            <a:extLst>
              <a:ext uri="{FF2B5EF4-FFF2-40B4-BE49-F238E27FC236}">
                <a16:creationId xmlns:a16="http://schemas.microsoft.com/office/drawing/2014/main" id="{84E6717E-27EC-4509-8CFD-19DBE2C736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050" y="43179"/>
            <a:ext cx="5314950" cy="2989659"/>
          </a:xfrm>
          <a:prstGeom prst="rect">
            <a:avLst/>
          </a:prstGeom>
        </p:spPr>
      </p:pic>
      <p:pic>
        <p:nvPicPr>
          <p:cNvPr id="23" name="Bilde 22" descr="Et bilde som inneholder tekst, utendørs, skjermbilde&#10;&#10;Automatisk generert beskrivelse">
            <a:extLst>
              <a:ext uri="{FF2B5EF4-FFF2-40B4-BE49-F238E27FC236}">
                <a16:creationId xmlns:a16="http://schemas.microsoft.com/office/drawing/2014/main" id="{D3D303AD-15D8-4292-B739-EBF0625A8C72}"/>
              </a:ext>
            </a:extLst>
          </p:cNvPr>
          <p:cNvPicPr>
            <a:picLocks noChangeAspect="1"/>
          </p:cNvPicPr>
          <p:nvPr/>
        </p:nvPicPr>
        <p:blipFill rotWithShape="1">
          <a:blip r:embed="rId6">
            <a:extLst>
              <a:ext uri="{28A0092B-C50C-407E-A947-70E740481C1C}">
                <a14:useLocalDpi xmlns:a14="http://schemas.microsoft.com/office/drawing/2010/main" val="0"/>
              </a:ext>
            </a:extLst>
          </a:blip>
          <a:srcRect l="6249" t="8497" r="4229" b="29543"/>
          <a:stretch/>
        </p:blipFill>
        <p:spPr>
          <a:xfrm>
            <a:off x="4753305" y="3004719"/>
            <a:ext cx="4544008" cy="1769056"/>
          </a:xfrm>
          <a:prstGeom prst="rect">
            <a:avLst/>
          </a:prstGeom>
        </p:spPr>
      </p:pic>
      <p:pic>
        <p:nvPicPr>
          <p:cNvPr id="13" name="Bilde 12" descr="Et bilde som inneholder tekst, skjermbilde, Font&#10;&#10;Automatisk generert beskrivelse">
            <a:extLst>
              <a:ext uri="{FF2B5EF4-FFF2-40B4-BE49-F238E27FC236}">
                <a16:creationId xmlns:a16="http://schemas.microsoft.com/office/drawing/2014/main" id="{6CE97DF6-2745-435D-AD60-908B34468B66}"/>
              </a:ext>
            </a:extLst>
          </p:cNvPr>
          <p:cNvPicPr>
            <a:picLocks noChangeAspect="1"/>
          </p:cNvPicPr>
          <p:nvPr/>
        </p:nvPicPr>
        <p:blipFill rotWithShape="1">
          <a:blip r:embed="rId7">
            <a:extLst>
              <a:ext uri="{28A0092B-C50C-407E-A947-70E740481C1C}">
                <a14:useLocalDpi xmlns:a14="http://schemas.microsoft.com/office/drawing/2010/main" val="0"/>
              </a:ext>
            </a:extLst>
          </a:blip>
          <a:srcRect t="37551"/>
          <a:stretch/>
        </p:blipFill>
        <p:spPr>
          <a:xfrm>
            <a:off x="6215532" y="4758612"/>
            <a:ext cx="5976468" cy="2099387"/>
          </a:xfrm>
          <a:prstGeom prst="rect">
            <a:avLst/>
          </a:prstGeom>
        </p:spPr>
      </p:pic>
      <p:pic>
        <p:nvPicPr>
          <p:cNvPr id="24" name="Bilde 23" descr="Et bilde som inneholder biljardkule, rom, spillehus, nær&#10;&#10;Automatisk generert beskrivelse">
            <a:extLst>
              <a:ext uri="{FF2B5EF4-FFF2-40B4-BE49-F238E27FC236}">
                <a16:creationId xmlns:a16="http://schemas.microsoft.com/office/drawing/2014/main" id="{FD2B4BF1-6DB5-48F1-9F16-851DDC6922E8}"/>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9982" t="12980" r="9918" b="12491"/>
          <a:stretch/>
        </p:blipFill>
        <p:spPr>
          <a:xfrm>
            <a:off x="9534525" y="3132236"/>
            <a:ext cx="2228744" cy="1470738"/>
          </a:xfrm>
          <a:prstGeom prst="rect">
            <a:avLst/>
          </a:prstGeom>
        </p:spPr>
      </p:pic>
    </p:spTree>
    <p:extLst>
      <p:ext uri="{BB962C8B-B14F-4D97-AF65-F5344CB8AC3E}">
        <p14:creationId xmlns:p14="http://schemas.microsoft.com/office/powerpoint/2010/main" val="127283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B6AC11-9EF8-4E59-8D9A-FC3D33EF336B}"/>
              </a:ext>
            </a:extLst>
          </p:cNvPr>
          <p:cNvSpPr>
            <a:spLocks noGrp="1"/>
          </p:cNvSpPr>
          <p:nvPr>
            <p:ph type="title"/>
          </p:nvPr>
        </p:nvSpPr>
        <p:spPr/>
        <p:txBody>
          <a:bodyPr/>
          <a:lstStyle/>
          <a:p>
            <a:r>
              <a:rPr lang="nb-NO" dirty="0">
                <a:latin typeface="Arial Black" panose="020B0A04020102020204" pitchFamily="34" charset="0"/>
              </a:rPr>
              <a:t>Arbeid i egen utviklingsgruppe</a:t>
            </a:r>
            <a:br>
              <a:rPr lang="nb-NO" dirty="0"/>
            </a:br>
            <a:endParaRPr lang="nb-NO" dirty="0"/>
          </a:p>
        </p:txBody>
      </p:sp>
      <p:sp>
        <p:nvSpPr>
          <p:cNvPr id="3" name="Plassholder for innhold 2">
            <a:extLst>
              <a:ext uri="{FF2B5EF4-FFF2-40B4-BE49-F238E27FC236}">
                <a16:creationId xmlns:a16="http://schemas.microsoft.com/office/drawing/2014/main" id="{A5C2023A-4558-4EAB-819E-BBEAACE1E047}"/>
              </a:ext>
            </a:extLst>
          </p:cNvPr>
          <p:cNvSpPr>
            <a:spLocks noGrp="1"/>
          </p:cNvSpPr>
          <p:nvPr>
            <p:ph idx="1"/>
          </p:nvPr>
        </p:nvSpPr>
        <p:spPr>
          <a:xfrm>
            <a:off x="838200" y="1529352"/>
            <a:ext cx="5174043" cy="4849608"/>
          </a:xfrm>
        </p:spPr>
        <p:txBody>
          <a:bodyPr>
            <a:normAutofit lnSpcReduction="10000"/>
          </a:bodyPr>
          <a:lstStyle/>
          <a:p>
            <a:r>
              <a:rPr lang="nb-NO" dirty="0"/>
              <a:t>Hvordan skal barna merke vårt fravær i dag, i morgen?</a:t>
            </a:r>
            <a:br>
              <a:rPr lang="nb-NO" dirty="0"/>
            </a:br>
            <a:endParaRPr lang="nb-NO" dirty="0"/>
          </a:p>
          <a:p>
            <a:r>
              <a:rPr lang="nb-NO" dirty="0"/>
              <a:t>Hva tar vi med oss fra dagen i dag, til vår egen organisasjon?</a:t>
            </a:r>
            <a:br>
              <a:rPr lang="nb-NO" dirty="0"/>
            </a:br>
            <a:endParaRPr lang="nb-NO" dirty="0"/>
          </a:p>
          <a:p>
            <a:r>
              <a:rPr lang="nb-NO" dirty="0"/>
              <a:t>Kan dette være et utviklingsprosjekt for oss?</a:t>
            </a:r>
            <a:br>
              <a:rPr lang="nb-NO" dirty="0"/>
            </a:br>
            <a:endParaRPr lang="nb-NO" dirty="0"/>
          </a:p>
          <a:p>
            <a:r>
              <a:rPr lang="nb-NO" dirty="0"/>
              <a:t>Hvordan kan </a:t>
            </a:r>
            <a:r>
              <a:rPr lang="nb-NO" dirty="0" err="1"/>
              <a:t>Saltenkommunenen</a:t>
            </a:r>
            <a:r>
              <a:rPr lang="nb-NO" dirty="0"/>
              <a:t> bruke dette i det videre utviklingsarbeidet?</a:t>
            </a:r>
          </a:p>
          <a:p>
            <a:endParaRPr lang="nb-NO" dirty="0"/>
          </a:p>
        </p:txBody>
      </p:sp>
      <p:pic>
        <p:nvPicPr>
          <p:cNvPr id="4" name="Grafikk 3">
            <a:extLst>
              <a:ext uri="{FF2B5EF4-FFF2-40B4-BE49-F238E27FC236}">
                <a16:creationId xmlns:a16="http://schemas.microsoft.com/office/drawing/2014/main" id="{907D91BA-D554-40A6-8829-EE7041F801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6179758" y="1529352"/>
            <a:ext cx="5832409" cy="5149057"/>
          </a:xfrm>
          <a:prstGeom prst="rect">
            <a:avLst/>
          </a:prstGeom>
        </p:spPr>
      </p:pic>
      <p:pic>
        <p:nvPicPr>
          <p:cNvPr id="6" name="Bilde 5">
            <a:extLst>
              <a:ext uri="{FF2B5EF4-FFF2-40B4-BE49-F238E27FC236}">
                <a16:creationId xmlns:a16="http://schemas.microsoft.com/office/drawing/2014/main" id="{F48B1B4C-6FC4-468F-A966-7D8B57EFFBC7}"/>
              </a:ext>
            </a:extLst>
          </p:cNvPr>
          <p:cNvPicPr>
            <a:picLocks noChangeAspect="1"/>
          </p:cNvPicPr>
          <p:nvPr/>
        </p:nvPicPr>
        <p:blipFill>
          <a:blip r:embed="rId5"/>
          <a:stretch>
            <a:fillRect/>
          </a:stretch>
        </p:blipFill>
        <p:spPr>
          <a:xfrm>
            <a:off x="7795594" y="2683465"/>
            <a:ext cx="2154509" cy="2164370"/>
          </a:xfrm>
          <a:prstGeom prst="rect">
            <a:avLst/>
          </a:prstGeom>
        </p:spPr>
      </p:pic>
    </p:spTree>
    <p:extLst>
      <p:ext uri="{BB962C8B-B14F-4D97-AF65-F5344CB8AC3E}">
        <p14:creationId xmlns:p14="http://schemas.microsoft.com/office/powerpoint/2010/main" val="353413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9DCD77B-ADCE-4AAE-8EF4-7BC979D8E4E5}"/>
              </a:ext>
            </a:extLst>
          </p:cNvPr>
          <p:cNvSpPr>
            <a:spLocks noGrp="1"/>
          </p:cNvSpPr>
          <p:nvPr>
            <p:ph type="title"/>
          </p:nvPr>
        </p:nvSpPr>
        <p:spPr>
          <a:xfrm>
            <a:off x="838200" y="365125"/>
            <a:ext cx="4803774" cy="1105087"/>
          </a:xfrm>
        </p:spPr>
        <p:txBody>
          <a:bodyPr/>
          <a:lstStyle/>
          <a:p>
            <a:r>
              <a:rPr lang="nb-NO" dirty="0">
                <a:latin typeface="Arial Black" panose="020B0A04020102020204" pitchFamily="34" charset="0"/>
              </a:rPr>
              <a:t>Invitasjon</a:t>
            </a:r>
          </a:p>
        </p:txBody>
      </p:sp>
      <p:sp>
        <p:nvSpPr>
          <p:cNvPr id="8" name="Plassholder for innhold 7">
            <a:extLst>
              <a:ext uri="{FF2B5EF4-FFF2-40B4-BE49-F238E27FC236}">
                <a16:creationId xmlns:a16="http://schemas.microsoft.com/office/drawing/2014/main" id="{2553A863-3271-4677-B891-6DEC558E36EB}"/>
              </a:ext>
            </a:extLst>
          </p:cNvPr>
          <p:cNvSpPr>
            <a:spLocks noGrp="1"/>
          </p:cNvSpPr>
          <p:nvPr>
            <p:ph idx="1"/>
          </p:nvPr>
        </p:nvSpPr>
        <p:spPr>
          <a:xfrm>
            <a:off x="838200" y="1470212"/>
            <a:ext cx="5791200" cy="5022663"/>
          </a:xfrm>
        </p:spPr>
        <p:txBody>
          <a:bodyPr>
            <a:normAutofit fontScale="70000" lnSpcReduction="20000"/>
          </a:bodyPr>
          <a:lstStyle/>
          <a:p>
            <a:pPr marL="0" indent="0">
              <a:buNone/>
            </a:pPr>
            <a:r>
              <a:rPr lang="nb-NO" dirty="0"/>
              <a:t>Velkommen til felles digital fagdag!</a:t>
            </a:r>
          </a:p>
          <a:p>
            <a:pPr marL="0" indent="0">
              <a:buNone/>
            </a:pPr>
            <a:endParaRPr lang="nb-NO" dirty="0"/>
          </a:p>
          <a:p>
            <a:pPr marL="0" indent="0">
              <a:buNone/>
            </a:pPr>
            <a:r>
              <a:rPr lang="nb-NO" dirty="0"/>
              <a:t>Vi gjentar suksessen, utvider og inviterer alle barnehager, skoler og hjelpetjenester til en felles digital fagdag. Fagdagen er en hybridmøte, med en fellesdel og et arbeid i deres profesjonsfellesskap.</a:t>
            </a:r>
          </a:p>
          <a:p>
            <a:pPr marL="0" indent="0">
              <a:buNone/>
            </a:pPr>
            <a:endParaRPr lang="nb-NO" dirty="0"/>
          </a:p>
          <a:p>
            <a:pPr marL="0" indent="0">
              <a:buNone/>
            </a:pPr>
            <a:r>
              <a:rPr lang="nb-NO" dirty="0"/>
              <a:t>Årets tema: aksjon nulltoleranse</a:t>
            </a: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Barn og unge i vekst og utvikling, trygge rammer og god regulering</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Hvorfor er nulltoleranse så viktig?</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Hvordan virker nulltoleranse?</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Historier fra skoler som lykkes med nulltoleranse</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Forutsetninger for å lykkes med </a:t>
            </a:r>
            <a:r>
              <a:rPr lang="nb-NO" sz="1800" dirty="0" err="1">
                <a:effectLst/>
                <a:latin typeface="Calibri" panose="020F0502020204030204" pitchFamily="34" charset="0"/>
                <a:ea typeface="Times New Roman" panose="02020603050405020304" pitchFamily="18" charset="0"/>
              </a:rPr>
              <a:t>idelaet</a:t>
            </a:r>
            <a:r>
              <a:rPr lang="nb-NO" sz="1800" dirty="0">
                <a:effectLst/>
                <a:latin typeface="Calibri" panose="020F0502020204030204" pitchFamily="34" charset="0"/>
                <a:ea typeface="Times New Roman" panose="02020603050405020304" pitchFamily="18" charset="0"/>
              </a:rPr>
              <a:t> om tydelig holdning til nulltoleranse</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Den rette balansen. Ikke autoritær men tydelig, varm og omsorgsfull ledelse</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Nulltoleranse som ferdighet</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Nulltoleranse i system </a:t>
            </a:r>
            <a:endParaRPr lang="nb-NO" sz="18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Times New Roman" panose="02020603050405020304" pitchFamily="18" charset="0"/>
              </a:rPr>
              <a:t>Felles aksjon: øvelse nulltoleranse</a:t>
            </a:r>
            <a:endParaRPr lang="nb-NO" sz="1800" dirty="0">
              <a:effectLst/>
              <a:latin typeface="Calibri" panose="020F0502020204030204" pitchFamily="34" charset="0"/>
              <a:ea typeface="Calibri" panose="020F0502020204030204" pitchFamily="34" charset="0"/>
            </a:endParaRPr>
          </a:p>
          <a:p>
            <a:pPr marL="0" indent="0">
              <a:buNone/>
            </a:pPr>
            <a:endParaRPr lang="nb-NO" dirty="0"/>
          </a:p>
        </p:txBody>
      </p:sp>
      <p:grpSp>
        <p:nvGrpSpPr>
          <p:cNvPr id="10" name="Gruppe 9">
            <a:extLst>
              <a:ext uri="{FF2B5EF4-FFF2-40B4-BE49-F238E27FC236}">
                <a16:creationId xmlns:a16="http://schemas.microsoft.com/office/drawing/2014/main" id="{3F4AFC1B-3AA3-4C77-B167-AB80D8C8B301}"/>
              </a:ext>
            </a:extLst>
          </p:cNvPr>
          <p:cNvGrpSpPr/>
          <p:nvPr/>
        </p:nvGrpSpPr>
        <p:grpSpPr>
          <a:xfrm>
            <a:off x="7273925" y="166688"/>
            <a:ext cx="4803774" cy="6524623"/>
            <a:chOff x="7131050" y="22225"/>
            <a:chExt cx="4803774" cy="6524623"/>
          </a:xfrm>
        </p:grpSpPr>
        <p:pic>
          <p:nvPicPr>
            <p:cNvPr id="7" name="Bilde 6" descr="Et bilde som inneholder sko, skjermbilde, person&#10;&#10;Automatisk generert beskrivelse">
              <a:extLst>
                <a:ext uri="{FF2B5EF4-FFF2-40B4-BE49-F238E27FC236}">
                  <a16:creationId xmlns:a16="http://schemas.microsoft.com/office/drawing/2014/main" id="{E0BBB42D-E3B8-443E-94A4-475B83120A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31051" y="1743075"/>
              <a:ext cx="4803773" cy="4803773"/>
            </a:xfrm>
            <a:prstGeom prst="rect">
              <a:avLst/>
            </a:prstGeom>
          </p:spPr>
        </p:pic>
        <p:sp>
          <p:nvSpPr>
            <p:cNvPr id="9" name="TekstSylinder 8">
              <a:extLst>
                <a:ext uri="{FF2B5EF4-FFF2-40B4-BE49-F238E27FC236}">
                  <a16:creationId xmlns:a16="http://schemas.microsoft.com/office/drawing/2014/main" id="{3565C484-CC1C-40C7-A329-27F3CDABFD48}"/>
                </a:ext>
              </a:extLst>
            </p:cNvPr>
            <p:cNvSpPr txBox="1"/>
            <p:nvPr/>
          </p:nvSpPr>
          <p:spPr>
            <a:xfrm>
              <a:off x="7131050" y="22225"/>
              <a:ext cx="4803774" cy="2308324"/>
            </a:xfrm>
            <a:prstGeom prst="rect">
              <a:avLst/>
            </a:prstGeom>
            <a:solidFill>
              <a:srgbClr val="3C7183"/>
            </a:solidFill>
          </p:spPr>
          <p:txBody>
            <a:bodyPr wrap="square" rtlCol="0">
              <a:spAutoFit/>
            </a:bodyPr>
            <a:lstStyle/>
            <a:p>
              <a:r>
                <a:rPr lang="nb-NO" sz="2400" b="1" dirty="0">
                  <a:solidFill>
                    <a:schemeClr val="bg1"/>
                  </a:solidFill>
                </a:rPr>
                <a:t>Tid: </a:t>
              </a:r>
              <a:br>
                <a:rPr lang="nb-NO" sz="2400" b="1" dirty="0">
                  <a:solidFill>
                    <a:schemeClr val="bg1"/>
                  </a:solidFill>
                </a:rPr>
              </a:br>
              <a:r>
                <a:rPr lang="nb-NO" sz="2400" dirty="0">
                  <a:solidFill>
                    <a:schemeClr val="bg1"/>
                  </a:solidFill>
                </a:rPr>
                <a:t>2. januar 2024 klokken 12.00 – 13.30</a:t>
              </a:r>
            </a:p>
            <a:p>
              <a:r>
                <a:rPr lang="nb-NO" sz="2400" b="1" dirty="0">
                  <a:solidFill>
                    <a:schemeClr val="bg1"/>
                  </a:solidFill>
                </a:rPr>
                <a:t>Sted: </a:t>
              </a:r>
              <a:br>
                <a:rPr lang="nb-NO" sz="2400" b="1" dirty="0">
                  <a:solidFill>
                    <a:schemeClr val="bg1"/>
                  </a:solidFill>
                </a:rPr>
              </a:br>
              <a:r>
                <a:rPr lang="nb-NO" sz="2400" dirty="0">
                  <a:solidFill>
                    <a:schemeClr val="bg1"/>
                  </a:solidFill>
                </a:rPr>
                <a:t>På møterommet i ditt profesjonsfellesskap og på </a:t>
              </a:r>
              <a:r>
                <a:rPr lang="nb-NO" sz="2400" dirty="0" err="1">
                  <a:solidFill>
                    <a:schemeClr val="bg1"/>
                  </a:solidFill>
                </a:rPr>
                <a:t>youtubekanalen</a:t>
              </a:r>
              <a:r>
                <a:rPr lang="nb-NO" sz="2400" dirty="0">
                  <a:solidFill>
                    <a:schemeClr val="bg1"/>
                  </a:solidFill>
                </a:rPr>
                <a:t> </a:t>
              </a:r>
              <a:r>
                <a:rPr lang="nb-NO" sz="2400" dirty="0" err="1">
                  <a:solidFill>
                    <a:schemeClr val="bg1"/>
                  </a:solidFill>
                </a:rPr>
                <a:t>Omnimodellen</a:t>
              </a:r>
              <a:endParaRPr lang="nb-NO" sz="2400" dirty="0">
                <a:solidFill>
                  <a:schemeClr val="bg1"/>
                </a:solidFill>
              </a:endParaRPr>
            </a:p>
          </p:txBody>
        </p:sp>
      </p:grpSp>
    </p:spTree>
    <p:extLst>
      <p:ext uri="{BB962C8B-B14F-4D97-AF65-F5344CB8AC3E}">
        <p14:creationId xmlns:p14="http://schemas.microsoft.com/office/powerpoint/2010/main" val="4051430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05D8C506-EB54-4FFC-BEB3-04B5B6AD74A1}"/>
              </a:ext>
            </a:extLst>
          </p:cNvPr>
          <p:cNvSpPr txBox="1"/>
          <p:nvPr/>
        </p:nvSpPr>
        <p:spPr>
          <a:xfrm>
            <a:off x="1553482" y="2457779"/>
            <a:ext cx="10488333" cy="1455591"/>
          </a:xfrm>
          <a:prstGeom prst="rect">
            <a:avLst/>
          </a:prstGeom>
          <a:noFill/>
        </p:spPr>
        <p:txBody>
          <a:bodyPr wrap="square" rtlCol="0">
            <a:spAutoFit/>
          </a:bodyPr>
          <a:lstStyle/>
          <a:p>
            <a:pPr algn="ctr">
              <a:lnSpc>
                <a:spcPct val="150000"/>
              </a:lnSpc>
            </a:pPr>
            <a:r>
              <a:rPr lang="nb-NO" sz="6600" dirty="0">
                <a:latin typeface="Biome" panose="020B0503030204020804" pitchFamily="34" charset="0"/>
                <a:cs typeface="Biome" panose="020B0503030204020804" pitchFamily="34" charset="0"/>
              </a:rPr>
              <a:t>www.omnimodellen.no</a:t>
            </a:r>
          </a:p>
        </p:txBody>
      </p:sp>
      <p:pic>
        <p:nvPicPr>
          <p:cNvPr id="6" name="Bilde 5">
            <a:extLst>
              <a:ext uri="{FF2B5EF4-FFF2-40B4-BE49-F238E27FC236}">
                <a16:creationId xmlns:a16="http://schemas.microsoft.com/office/drawing/2014/main" id="{BF9C6799-2311-4674-86EB-9F3180FAD2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256" y="6015814"/>
            <a:ext cx="3902175" cy="574431"/>
          </a:xfrm>
          <a:prstGeom prst="rect">
            <a:avLst/>
          </a:prstGeom>
        </p:spPr>
      </p:pic>
      <p:pic>
        <p:nvPicPr>
          <p:cNvPr id="7" name="Bilde 6">
            <a:extLst>
              <a:ext uri="{FF2B5EF4-FFF2-40B4-BE49-F238E27FC236}">
                <a16:creationId xmlns:a16="http://schemas.microsoft.com/office/drawing/2014/main" id="{44E52EFE-87F6-4AC9-9DD7-3B52E44B6E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225" y="5376500"/>
            <a:ext cx="1445819" cy="1481500"/>
          </a:xfrm>
          <a:prstGeom prst="rect">
            <a:avLst/>
          </a:prstGeom>
        </p:spPr>
      </p:pic>
      <p:pic>
        <p:nvPicPr>
          <p:cNvPr id="17" name="Bilde 16">
            <a:extLst>
              <a:ext uri="{FF2B5EF4-FFF2-40B4-BE49-F238E27FC236}">
                <a16:creationId xmlns:a16="http://schemas.microsoft.com/office/drawing/2014/main" id="{26544F2C-1B00-4662-814B-59466BCC9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64" y="3057380"/>
            <a:ext cx="1080171" cy="753771"/>
          </a:xfrm>
          <a:prstGeom prst="rect">
            <a:avLst/>
          </a:prstGeom>
        </p:spPr>
      </p:pic>
      <p:pic>
        <p:nvPicPr>
          <p:cNvPr id="1028" name="Picture 4" descr="Profil og logo | Tromsø kommune">
            <a:extLst>
              <a:ext uri="{FF2B5EF4-FFF2-40B4-BE49-F238E27FC236}">
                <a16:creationId xmlns:a16="http://schemas.microsoft.com/office/drawing/2014/main" id="{BB9FE24C-6BDD-4B49-A863-4FF414B79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5953" y="5637993"/>
            <a:ext cx="2576047" cy="11564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ngen beskrivelse er tilgjengelig.">
            <a:extLst>
              <a:ext uri="{FF2B5EF4-FFF2-40B4-BE49-F238E27FC236}">
                <a16:creationId xmlns:a16="http://schemas.microsoft.com/office/drawing/2014/main" id="{F4401FCF-D7F7-4184-A969-7ACF39C38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9443" y="5842164"/>
            <a:ext cx="2476979" cy="74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185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6D674C-7538-4DF8-83EF-E94675D18F9B}"/>
              </a:ext>
            </a:extLst>
          </p:cNvPr>
          <p:cNvSpPr>
            <a:spLocks noGrp="1"/>
          </p:cNvSpPr>
          <p:nvPr>
            <p:ph type="title"/>
          </p:nvPr>
        </p:nvSpPr>
        <p:spPr>
          <a:xfrm>
            <a:off x="304800" y="149898"/>
            <a:ext cx="2129852" cy="614610"/>
          </a:xfrm>
        </p:spPr>
        <p:txBody>
          <a:bodyPr>
            <a:normAutofit fontScale="90000"/>
          </a:bodyPr>
          <a:lstStyle/>
          <a:p>
            <a:r>
              <a:rPr lang="nb-NO"/>
              <a:t>Kilder:</a:t>
            </a:r>
          </a:p>
        </p:txBody>
      </p:sp>
      <p:sp>
        <p:nvSpPr>
          <p:cNvPr id="4" name="Plassholder for innhold 2">
            <a:extLst>
              <a:ext uri="{FF2B5EF4-FFF2-40B4-BE49-F238E27FC236}">
                <a16:creationId xmlns:a16="http://schemas.microsoft.com/office/drawing/2014/main" id="{1B60F492-5292-453F-93B4-43B9EAC98018}"/>
              </a:ext>
            </a:extLst>
          </p:cNvPr>
          <p:cNvSpPr>
            <a:spLocks noGrp="1"/>
          </p:cNvSpPr>
          <p:nvPr>
            <p:ph idx="1"/>
          </p:nvPr>
        </p:nvSpPr>
        <p:spPr>
          <a:xfrm>
            <a:off x="304800" y="764508"/>
            <a:ext cx="11267608" cy="5495616"/>
          </a:xfrm>
        </p:spPr>
        <p:txBody>
          <a:bodyPr>
            <a:normAutofit fontScale="92500" lnSpcReduction="10000"/>
          </a:bodyPr>
          <a:lstStyle/>
          <a:p>
            <a:pPr fontAlgn="base"/>
            <a:r>
              <a:rPr lang="nb-NO" sz="2000"/>
              <a:t>Bahn, Henning (2013) </a:t>
            </a:r>
            <a:r>
              <a:rPr lang="nb-NO" sz="2000" i="1"/>
              <a:t>Organisasjonskultur: En begrepsavklaring, </a:t>
            </a:r>
            <a:r>
              <a:rPr lang="nb-NO" sz="2000"/>
              <a:t>Tidsskrift for Norsk psykologforening, hentet fra </a:t>
            </a:r>
            <a:r>
              <a:rPr lang="nb-NO" sz="2000" u="sng">
                <a:hlinkClick r:id="rId3"/>
              </a:rPr>
              <a:t>https://psykologtidsskriftet.no/fagartikkel/2013/04/organisasjonskultur-en-begrepsavklaring</a:t>
            </a:r>
            <a:r>
              <a:rPr lang="nb-NO" sz="2000"/>
              <a:t> (25.02.21 klokken 12.03) </a:t>
            </a:r>
          </a:p>
          <a:p>
            <a:pPr fontAlgn="base"/>
            <a:r>
              <a:rPr lang="nb-NO" sz="2000"/>
              <a:t>Eriksen, Ingunn Marie og Lyng, Selma Therese (2018) </a:t>
            </a:r>
            <a:r>
              <a:rPr lang="nb-NO" sz="2000" i="1"/>
              <a:t>Elevenes psykososiale miljø. Gode strategier, harde nøtter og blinde flekker i skolemiljøarbeidet</a:t>
            </a:r>
            <a:r>
              <a:rPr lang="nb-NO" sz="2000"/>
              <a:t>, Fagbokforlaget </a:t>
            </a:r>
          </a:p>
          <a:p>
            <a:pPr fontAlgn="base"/>
            <a:r>
              <a:rPr lang="nb-NO" sz="2000" err="1"/>
              <a:t>Guvå</a:t>
            </a:r>
            <a:r>
              <a:rPr lang="nb-NO" sz="2000"/>
              <a:t>, Gunilla (2007) </a:t>
            </a:r>
            <a:r>
              <a:rPr lang="nb-NO" sz="2000" i="1"/>
              <a:t>Fra jeg til vi. Gruppeutvikling i barnehage og skole.</a:t>
            </a:r>
            <a:endParaRPr lang="nb-NO" sz="2000"/>
          </a:p>
          <a:p>
            <a:pPr fontAlgn="base"/>
            <a:r>
              <a:rPr lang="nb-NO" sz="2000"/>
              <a:t>Lund, Ingrid </a:t>
            </a:r>
          </a:p>
          <a:p>
            <a:pPr fontAlgn="base"/>
            <a:r>
              <a:rPr lang="nb-NO" sz="2000"/>
              <a:t>Restad, Frode og Sandsmark, Jorun (red) (2021) </a:t>
            </a:r>
            <a:r>
              <a:rPr lang="nb-NO" sz="2000" i="1"/>
              <a:t>Mobbeforsking i et fellesskapsperspektiv. Nye stemmer i praksis, Kommuneforlaget.</a:t>
            </a:r>
            <a:endParaRPr lang="nb-NO" sz="2000"/>
          </a:p>
          <a:p>
            <a:pPr fontAlgn="base"/>
            <a:r>
              <a:rPr lang="nb-NO" sz="2000"/>
              <a:t>Støen, Janne, </a:t>
            </a:r>
            <a:r>
              <a:rPr lang="nb-NO" sz="2000" err="1"/>
              <a:t>Fandrem</a:t>
            </a:r>
            <a:r>
              <a:rPr lang="nb-NO" sz="2000"/>
              <a:t>, Hildegunn og Roland, Erling (red) (2018) </a:t>
            </a:r>
            <a:r>
              <a:rPr lang="nb-NO" sz="2000" i="1"/>
              <a:t>Stemmer i mobbesaker, </a:t>
            </a:r>
            <a:r>
              <a:rPr lang="nb-NO" sz="2000"/>
              <a:t>Fagbokforlaget </a:t>
            </a:r>
          </a:p>
          <a:p>
            <a:pPr fontAlgn="base"/>
            <a:r>
              <a:rPr lang="nb-NO" sz="2000"/>
              <a:t>Utdanningsdirektoratet (2017)</a:t>
            </a:r>
            <a:r>
              <a:rPr lang="nb-NO" sz="2000" i="1"/>
              <a:t> Grunnlagsdokument for arbeidet med barnehage, skolemiljø, mobbing og andre krenkelser.</a:t>
            </a:r>
            <a:r>
              <a:rPr lang="nb-NO" sz="2000"/>
              <a:t> </a:t>
            </a:r>
          </a:p>
          <a:p>
            <a:pPr fontAlgn="base"/>
            <a:r>
              <a:rPr lang="nb-NO" sz="2000"/>
              <a:t>Lov om grunnskolen og den </a:t>
            </a:r>
            <a:r>
              <a:rPr lang="nb-NO" sz="2000" err="1"/>
              <a:t>videregåande</a:t>
            </a:r>
            <a:r>
              <a:rPr lang="nb-NO" sz="2000"/>
              <a:t> opplæringa (Opplæringsloven) LOV-1998-07-17-61, Kunnskapsdepartementet </a:t>
            </a:r>
          </a:p>
          <a:p>
            <a:pPr fontAlgn="base"/>
            <a:r>
              <a:rPr lang="nb-NO" sz="2000"/>
              <a:t>Overordnet del av læreplanen – verdier og prinsipper for grunnopplæringen </a:t>
            </a:r>
          </a:p>
          <a:p>
            <a:pPr fontAlgn="base"/>
            <a:r>
              <a:rPr lang="nb-NO" sz="2000"/>
              <a:t>Rundskriv Skolemiljø Udir-3-2017, sist endret 06.07.2020 </a:t>
            </a:r>
            <a:r>
              <a:rPr lang="nb-NO" sz="2000" err="1"/>
              <a:t>Regelverkstolkningar</a:t>
            </a:r>
            <a:r>
              <a:rPr lang="nb-NO" sz="2000"/>
              <a:t> </a:t>
            </a:r>
            <a:r>
              <a:rPr lang="nb-NO" sz="2000" err="1"/>
              <a:t>frå</a:t>
            </a:r>
            <a:r>
              <a:rPr lang="nb-NO" sz="2000"/>
              <a:t> </a:t>
            </a:r>
            <a:r>
              <a:rPr lang="nb-NO" sz="2000" err="1"/>
              <a:t>Udir</a:t>
            </a:r>
            <a:r>
              <a:rPr lang="nb-NO" sz="2000"/>
              <a:t> </a:t>
            </a:r>
          </a:p>
          <a:p>
            <a:pPr fontAlgn="base"/>
            <a:r>
              <a:rPr lang="nb-NO" sz="2000"/>
              <a:t>Historien fra barn og unge, og deres foreldre.</a:t>
            </a:r>
          </a:p>
        </p:txBody>
      </p:sp>
    </p:spTree>
    <p:extLst>
      <p:ext uri="{BB962C8B-B14F-4D97-AF65-F5344CB8AC3E}">
        <p14:creationId xmlns:p14="http://schemas.microsoft.com/office/powerpoint/2010/main" val="328041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Rektangel, skjermbilde, bilderamme, grønn&#10;&#10;Automatisk generert beskrivelse">
            <a:extLst>
              <a:ext uri="{FF2B5EF4-FFF2-40B4-BE49-F238E27FC236}">
                <a16:creationId xmlns:a16="http://schemas.microsoft.com/office/drawing/2014/main" id="{598D8284-5B86-4CDF-A6B4-0BEE7508465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01" y="12700"/>
            <a:ext cx="12887326" cy="7631926"/>
          </a:xfrm>
          <a:prstGeom prst="rect">
            <a:avLst/>
          </a:prstGeom>
        </p:spPr>
      </p:pic>
      <p:sp>
        <p:nvSpPr>
          <p:cNvPr id="2" name="Tittel 1">
            <a:extLst>
              <a:ext uri="{FF2B5EF4-FFF2-40B4-BE49-F238E27FC236}">
                <a16:creationId xmlns:a16="http://schemas.microsoft.com/office/drawing/2014/main" id="{F14F81BA-3CAC-4E48-8F3C-9799551C37D3}"/>
              </a:ext>
            </a:extLst>
          </p:cNvPr>
          <p:cNvSpPr>
            <a:spLocks noGrp="1"/>
          </p:cNvSpPr>
          <p:nvPr>
            <p:ph type="title"/>
          </p:nvPr>
        </p:nvSpPr>
        <p:spPr>
          <a:xfrm>
            <a:off x="775447" y="2613678"/>
            <a:ext cx="4199965" cy="1325563"/>
          </a:xfrm>
        </p:spPr>
        <p:txBody>
          <a:bodyPr>
            <a:noAutofit/>
          </a:bodyPr>
          <a:lstStyle/>
          <a:p>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Dagen i dag:</a:t>
            </a:r>
          </a:p>
        </p:txBody>
      </p:sp>
      <p:sp>
        <p:nvSpPr>
          <p:cNvPr id="3" name="Plassholder for innhold 2">
            <a:extLst>
              <a:ext uri="{FF2B5EF4-FFF2-40B4-BE49-F238E27FC236}">
                <a16:creationId xmlns:a16="http://schemas.microsoft.com/office/drawing/2014/main" id="{7C52D196-C3AF-4B29-B8D7-851A98F7E6AD}"/>
              </a:ext>
            </a:extLst>
          </p:cNvPr>
          <p:cNvSpPr>
            <a:spLocks noGrp="1"/>
          </p:cNvSpPr>
          <p:nvPr>
            <p:ph idx="1"/>
          </p:nvPr>
        </p:nvSpPr>
        <p:spPr>
          <a:xfrm>
            <a:off x="5401237" y="702048"/>
            <a:ext cx="6015316" cy="5546352"/>
          </a:xfrm>
        </p:spPr>
        <p:txBody>
          <a:bodyPr>
            <a:normAutofit lnSpcReduction="10000"/>
          </a:bodyPr>
          <a:lstStyle/>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12.15 – 13.15:</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En historie om en Bjørn</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Å fremme, forebygge og håndtere</a:t>
            </a:r>
          </a:p>
          <a:p>
            <a:pPr marL="0" indent="0">
              <a:buNone/>
            </a:pP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FFSS-modellen</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endPar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endParaRPr>
          </a:p>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13.15 – 13.30</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Pause</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endPar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endParaRPr>
          </a:p>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13.30 – 14.30</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Kultur</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Røde og grønne fellesskap</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err="1">
                <a:solidFill>
                  <a:schemeClr val="bg1"/>
                </a:solidFill>
                <a:latin typeface="SkogLESEskrift" panose="02000503000000020004" pitchFamily="2" charset="0"/>
                <a:ea typeface="SkogLESEskrift" panose="02000503000000020004" pitchFamily="2" charset="0"/>
                <a:cs typeface="SkogLESEskrift" panose="02000503000000020004" pitchFamily="2" charset="0"/>
              </a:rPr>
              <a:t>Omnitrappa</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endPar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endParaRPr>
          </a:p>
        </p:txBody>
      </p:sp>
    </p:spTree>
    <p:extLst>
      <p:ext uri="{BB962C8B-B14F-4D97-AF65-F5344CB8AC3E}">
        <p14:creationId xmlns:p14="http://schemas.microsoft.com/office/powerpoint/2010/main" val="8093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Rektangel, skjermbilde, bilderamme, grønn&#10;&#10;Automatisk generert beskrivelse">
            <a:extLst>
              <a:ext uri="{FF2B5EF4-FFF2-40B4-BE49-F238E27FC236}">
                <a16:creationId xmlns:a16="http://schemas.microsoft.com/office/drawing/2014/main" id="{598D8284-5B86-4CDF-A6B4-0BEE7508465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01" y="12700"/>
            <a:ext cx="12887326" cy="7631926"/>
          </a:xfrm>
          <a:prstGeom prst="rect">
            <a:avLst/>
          </a:prstGeom>
        </p:spPr>
      </p:pic>
      <p:sp>
        <p:nvSpPr>
          <p:cNvPr id="2" name="Tittel 1">
            <a:extLst>
              <a:ext uri="{FF2B5EF4-FFF2-40B4-BE49-F238E27FC236}">
                <a16:creationId xmlns:a16="http://schemas.microsoft.com/office/drawing/2014/main" id="{F14F81BA-3CAC-4E48-8F3C-9799551C37D3}"/>
              </a:ext>
            </a:extLst>
          </p:cNvPr>
          <p:cNvSpPr>
            <a:spLocks noGrp="1"/>
          </p:cNvSpPr>
          <p:nvPr>
            <p:ph type="title"/>
          </p:nvPr>
        </p:nvSpPr>
        <p:spPr>
          <a:xfrm>
            <a:off x="775447" y="2613678"/>
            <a:ext cx="4199965" cy="1325563"/>
          </a:xfrm>
        </p:spPr>
        <p:txBody>
          <a:bodyPr>
            <a:noAutofit/>
          </a:bodyPr>
          <a:lstStyle/>
          <a:p>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Dagen i dag:</a:t>
            </a:r>
          </a:p>
        </p:txBody>
      </p:sp>
      <p:sp>
        <p:nvSpPr>
          <p:cNvPr id="3" name="Plassholder for innhold 2">
            <a:extLst>
              <a:ext uri="{FF2B5EF4-FFF2-40B4-BE49-F238E27FC236}">
                <a16:creationId xmlns:a16="http://schemas.microsoft.com/office/drawing/2014/main" id="{7C52D196-C3AF-4B29-B8D7-851A98F7E6AD}"/>
              </a:ext>
            </a:extLst>
          </p:cNvPr>
          <p:cNvSpPr>
            <a:spLocks noGrp="1"/>
          </p:cNvSpPr>
          <p:nvPr>
            <p:ph idx="1"/>
          </p:nvPr>
        </p:nvSpPr>
        <p:spPr>
          <a:xfrm>
            <a:off x="5401236" y="647700"/>
            <a:ext cx="6193863" cy="5600700"/>
          </a:xfrm>
        </p:spPr>
        <p:txBody>
          <a:bodyPr>
            <a:normAutofit/>
          </a:bodyPr>
          <a:lstStyle/>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14.30 – 14.45</a:t>
            </a:r>
          </a:p>
          <a:p>
            <a:pPr marL="0" indent="0">
              <a:buNone/>
            </a:pPr>
            <a:r>
              <a:rPr lang="nb-NO" b="1"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Pause</a:t>
            </a:r>
            <a:b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endPar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endParaRPr>
          </a:p>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14.45 – 15.00</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Implementeringsarbeid i en hel kommune - </a:t>
            </a:r>
            <a:r>
              <a:rPr lang="nb-NO" dirty="0" err="1">
                <a:solidFill>
                  <a:schemeClr val="bg1"/>
                </a:solidFill>
                <a:latin typeface="SkogLESEskrift" panose="02000503000000020004" pitchFamily="2" charset="0"/>
                <a:ea typeface="SkogLESEskrift" panose="02000503000000020004" pitchFamily="2" charset="0"/>
                <a:cs typeface="SkogLESEskrift" panose="02000503000000020004" pitchFamily="2" charset="0"/>
              </a:rPr>
              <a:t>Omnistrategien</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endPar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endParaRPr>
          </a:p>
          <a:p>
            <a:pPr marL="0" indent="0">
              <a:buNone/>
            </a:pPr>
            <a:r>
              <a:rPr lang="nb-NO" b="1" u="sng"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15.00 – 16.00</a:t>
            </a:r>
            <a:b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br>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Arbeid i egen utviklingsgruppe</a:t>
            </a:r>
          </a:p>
          <a:p>
            <a:pPr lvl="1"/>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Hva tar vi med oss videre til egen organisasjon?</a:t>
            </a:r>
          </a:p>
          <a:p>
            <a:pPr lvl="1"/>
            <a:r>
              <a:rPr lang="nb-NO" dirty="0">
                <a:solidFill>
                  <a:schemeClr val="bg1"/>
                </a:solidFill>
                <a:latin typeface="SkogLESEskrift" panose="02000503000000020004" pitchFamily="2" charset="0"/>
                <a:ea typeface="SkogLESEskrift" panose="02000503000000020004" pitchFamily="2" charset="0"/>
                <a:cs typeface="SkogLESEskrift" panose="02000503000000020004" pitchFamily="2" charset="0"/>
              </a:rPr>
              <a:t>Hvordan skal vi ta det videre?</a:t>
            </a:r>
          </a:p>
        </p:txBody>
      </p:sp>
    </p:spTree>
    <p:extLst>
      <p:ext uri="{BB962C8B-B14F-4D97-AF65-F5344CB8AC3E}">
        <p14:creationId xmlns:p14="http://schemas.microsoft.com/office/powerpoint/2010/main" val="33375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2D38568-C5EC-41F9-B01E-8DD4CB6524C6}"/>
              </a:ext>
            </a:extLst>
          </p:cNvPr>
          <p:cNvPicPr>
            <a:picLocks noChangeAspect="1"/>
          </p:cNvPicPr>
          <p:nvPr/>
        </p:nvPicPr>
        <p:blipFill>
          <a:blip r:embed="rId2"/>
          <a:stretch>
            <a:fillRect/>
          </a:stretch>
        </p:blipFill>
        <p:spPr>
          <a:xfrm>
            <a:off x="0" y="-19050"/>
            <a:ext cx="5933064" cy="4349337"/>
          </a:xfrm>
          <a:prstGeom prst="rect">
            <a:avLst/>
          </a:prstGeom>
        </p:spPr>
      </p:pic>
      <p:pic>
        <p:nvPicPr>
          <p:cNvPr id="3" name="Bilde 2">
            <a:extLst>
              <a:ext uri="{FF2B5EF4-FFF2-40B4-BE49-F238E27FC236}">
                <a16:creationId xmlns:a16="http://schemas.microsoft.com/office/drawing/2014/main" id="{C8F168A9-32DB-4B0B-ADC0-F517BE930ECB}"/>
              </a:ext>
            </a:extLst>
          </p:cNvPr>
          <p:cNvPicPr>
            <a:picLocks noChangeAspect="1"/>
          </p:cNvPicPr>
          <p:nvPr/>
        </p:nvPicPr>
        <p:blipFill>
          <a:blip r:embed="rId3"/>
          <a:stretch>
            <a:fillRect/>
          </a:stretch>
        </p:blipFill>
        <p:spPr>
          <a:xfrm>
            <a:off x="1818915" y="2622902"/>
            <a:ext cx="5373990" cy="4235098"/>
          </a:xfrm>
          <a:prstGeom prst="rect">
            <a:avLst/>
          </a:prstGeom>
        </p:spPr>
      </p:pic>
      <p:pic>
        <p:nvPicPr>
          <p:cNvPr id="5" name="Bilde 4">
            <a:extLst>
              <a:ext uri="{FF2B5EF4-FFF2-40B4-BE49-F238E27FC236}">
                <a16:creationId xmlns:a16="http://schemas.microsoft.com/office/drawing/2014/main" id="{36E47829-04FA-493E-A4A4-20754647AE94}"/>
              </a:ext>
            </a:extLst>
          </p:cNvPr>
          <p:cNvPicPr>
            <a:picLocks noChangeAspect="1"/>
          </p:cNvPicPr>
          <p:nvPr/>
        </p:nvPicPr>
        <p:blipFill>
          <a:blip r:embed="rId4"/>
          <a:stretch>
            <a:fillRect/>
          </a:stretch>
        </p:blipFill>
        <p:spPr>
          <a:xfrm>
            <a:off x="4029363" y="0"/>
            <a:ext cx="6130359" cy="4846603"/>
          </a:xfrm>
          <a:prstGeom prst="rect">
            <a:avLst/>
          </a:prstGeom>
        </p:spPr>
      </p:pic>
      <p:pic>
        <p:nvPicPr>
          <p:cNvPr id="8" name="Bilde 7">
            <a:extLst>
              <a:ext uri="{FF2B5EF4-FFF2-40B4-BE49-F238E27FC236}">
                <a16:creationId xmlns:a16="http://schemas.microsoft.com/office/drawing/2014/main" id="{7102BAB9-92C3-40AE-9A73-CC098E6F1E3D}"/>
              </a:ext>
            </a:extLst>
          </p:cNvPr>
          <p:cNvPicPr>
            <a:picLocks noChangeAspect="1"/>
          </p:cNvPicPr>
          <p:nvPr/>
        </p:nvPicPr>
        <p:blipFill>
          <a:blip r:embed="rId5"/>
          <a:stretch>
            <a:fillRect/>
          </a:stretch>
        </p:blipFill>
        <p:spPr>
          <a:xfrm>
            <a:off x="6216423" y="2011397"/>
            <a:ext cx="5975577" cy="4846603"/>
          </a:xfrm>
          <a:prstGeom prst="rect">
            <a:avLst/>
          </a:prstGeom>
        </p:spPr>
      </p:pic>
      <p:pic>
        <p:nvPicPr>
          <p:cNvPr id="10" name="Bilde 9">
            <a:extLst>
              <a:ext uri="{FF2B5EF4-FFF2-40B4-BE49-F238E27FC236}">
                <a16:creationId xmlns:a16="http://schemas.microsoft.com/office/drawing/2014/main" id="{6AFF457F-9C75-4D4C-BD15-3E550DABAE65}"/>
              </a:ext>
            </a:extLst>
          </p:cNvPr>
          <p:cNvPicPr>
            <a:picLocks noChangeAspect="1"/>
          </p:cNvPicPr>
          <p:nvPr/>
        </p:nvPicPr>
        <p:blipFill>
          <a:blip r:embed="rId6"/>
          <a:stretch>
            <a:fillRect/>
          </a:stretch>
        </p:blipFill>
        <p:spPr>
          <a:xfrm>
            <a:off x="0" y="1866794"/>
            <a:ext cx="6875719" cy="4926986"/>
          </a:xfrm>
          <a:prstGeom prst="rect">
            <a:avLst/>
          </a:prstGeom>
        </p:spPr>
      </p:pic>
      <p:pic>
        <p:nvPicPr>
          <p:cNvPr id="12" name="Bilde 11">
            <a:extLst>
              <a:ext uri="{FF2B5EF4-FFF2-40B4-BE49-F238E27FC236}">
                <a16:creationId xmlns:a16="http://schemas.microsoft.com/office/drawing/2014/main" id="{31382454-2202-448A-922C-81AAD1E91F0E}"/>
              </a:ext>
            </a:extLst>
          </p:cNvPr>
          <p:cNvPicPr>
            <a:picLocks noChangeAspect="1"/>
          </p:cNvPicPr>
          <p:nvPr/>
        </p:nvPicPr>
        <p:blipFill>
          <a:blip r:embed="rId7"/>
          <a:stretch>
            <a:fillRect/>
          </a:stretch>
        </p:blipFill>
        <p:spPr>
          <a:xfrm>
            <a:off x="6624050" y="-19050"/>
            <a:ext cx="5448772" cy="6043184"/>
          </a:xfrm>
          <a:prstGeom prst="rect">
            <a:avLst/>
          </a:prstGeom>
        </p:spPr>
      </p:pic>
      <p:sp>
        <p:nvSpPr>
          <p:cNvPr id="2" name="Alternativ prosess 1">
            <a:extLst>
              <a:ext uri="{FF2B5EF4-FFF2-40B4-BE49-F238E27FC236}">
                <a16:creationId xmlns:a16="http://schemas.microsoft.com/office/drawing/2014/main" id="{A722BAC6-3725-427E-8ACD-FFD4E789107C}"/>
              </a:ext>
            </a:extLst>
          </p:cNvPr>
          <p:cNvSpPr/>
          <p:nvPr/>
        </p:nvSpPr>
        <p:spPr>
          <a:xfrm>
            <a:off x="1849199" y="2890778"/>
            <a:ext cx="9510433" cy="1325290"/>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800" dirty="0"/>
              <a:t>Har barn fått for mange rettigheter?</a:t>
            </a:r>
          </a:p>
        </p:txBody>
      </p:sp>
    </p:spTree>
    <p:extLst>
      <p:ext uri="{BB962C8B-B14F-4D97-AF65-F5344CB8AC3E}">
        <p14:creationId xmlns:p14="http://schemas.microsoft.com/office/powerpoint/2010/main" val="263274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B43B4D-AF73-4144-9D75-9AF928263068}"/>
              </a:ext>
            </a:extLst>
          </p:cNvPr>
          <p:cNvSpPr>
            <a:spLocks noGrp="1"/>
          </p:cNvSpPr>
          <p:nvPr>
            <p:ph type="title"/>
          </p:nvPr>
        </p:nvSpPr>
        <p:spPr>
          <a:xfrm>
            <a:off x="3702756" y="365125"/>
            <a:ext cx="7651044" cy="1325563"/>
          </a:xfrm>
        </p:spPr>
        <p:txBody>
          <a:bodyPr/>
          <a:lstStyle/>
          <a:p>
            <a:r>
              <a:rPr lang="nb-NO">
                <a:latin typeface="Aharoni" panose="02010803020104030203" pitchFamily="2" charset="-79"/>
                <a:cs typeface="Aharoni" panose="02010803020104030203" pitchFamily="2" charset="-79"/>
              </a:rPr>
              <a:t>Hvorfor trenger barn egne rettigheter?</a:t>
            </a:r>
          </a:p>
        </p:txBody>
      </p:sp>
      <p:sp>
        <p:nvSpPr>
          <p:cNvPr id="3" name="Plassholder for innhold 2">
            <a:extLst>
              <a:ext uri="{FF2B5EF4-FFF2-40B4-BE49-F238E27FC236}">
                <a16:creationId xmlns:a16="http://schemas.microsoft.com/office/drawing/2014/main" id="{60190A4A-2548-44FE-836B-AC78F0396C9D}"/>
              </a:ext>
            </a:extLst>
          </p:cNvPr>
          <p:cNvSpPr>
            <a:spLocks noGrp="1"/>
          </p:cNvSpPr>
          <p:nvPr>
            <p:ph idx="1"/>
          </p:nvPr>
        </p:nvSpPr>
        <p:spPr>
          <a:xfrm>
            <a:off x="3702754" y="1864659"/>
            <a:ext cx="7651045" cy="4400676"/>
          </a:xfrm>
        </p:spPr>
        <p:txBody>
          <a:bodyPr>
            <a:normAutofit/>
          </a:bodyPr>
          <a:lstStyle/>
          <a:p>
            <a:r>
              <a:rPr lang="nb-NO" sz="2600" dirty="0"/>
              <a:t>Barnekonvensjonen: </a:t>
            </a:r>
          </a:p>
          <a:p>
            <a:pPr lvl="1"/>
            <a:r>
              <a:rPr lang="nb-NO" sz="2600" dirty="0"/>
              <a:t>Vedtatt 1989 og trådte i kraft i 1990.</a:t>
            </a:r>
          </a:p>
          <a:p>
            <a:pPr lvl="1"/>
            <a:r>
              <a:rPr lang="nb-NO" sz="2600" dirty="0"/>
              <a:t>Ratifisert i Norge 1991.</a:t>
            </a:r>
            <a:br>
              <a:rPr lang="nb-NO" sz="2600" dirty="0"/>
            </a:br>
            <a:endParaRPr lang="nb-NO" sz="2600" dirty="0"/>
          </a:p>
          <a:p>
            <a:r>
              <a:rPr lang="nb-NO" sz="2600" dirty="0"/>
              <a:t>Anerkjenner barn som en særlig sårbar og utsatt gruppe, som har et særlig behov for vern.</a:t>
            </a:r>
            <a:br>
              <a:rPr lang="nb-NO" sz="2600" dirty="0"/>
            </a:br>
            <a:endParaRPr lang="nb-NO" sz="2600" dirty="0"/>
          </a:p>
          <a:p>
            <a:r>
              <a:rPr lang="nb-NO" sz="2600" dirty="0"/>
              <a:t>Når barn har rettigheter, utløser det plikter å følge opp.</a:t>
            </a:r>
            <a:br>
              <a:rPr lang="nb-NO" dirty="0"/>
            </a:br>
            <a:endParaRPr lang="nb-NO" dirty="0"/>
          </a:p>
        </p:txBody>
      </p:sp>
      <p:sp>
        <p:nvSpPr>
          <p:cNvPr id="5" name="TekstSylinder 4">
            <a:extLst>
              <a:ext uri="{FF2B5EF4-FFF2-40B4-BE49-F238E27FC236}">
                <a16:creationId xmlns:a16="http://schemas.microsoft.com/office/drawing/2014/main" id="{1BBF3719-ECFB-42E1-B40B-7948D5DA0F45}"/>
              </a:ext>
            </a:extLst>
          </p:cNvPr>
          <p:cNvSpPr txBox="1"/>
          <p:nvPr/>
        </p:nvSpPr>
        <p:spPr>
          <a:xfrm>
            <a:off x="7247467" y="6488668"/>
            <a:ext cx="5226756" cy="369332"/>
          </a:xfrm>
          <a:prstGeom prst="rect">
            <a:avLst/>
          </a:prstGeom>
          <a:noFill/>
        </p:spPr>
        <p:txBody>
          <a:bodyPr wrap="square">
            <a:spAutoFit/>
          </a:bodyPr>
          <a:lstStyle/>
          <a:p>
            <a:r>
              <a:rPr lang="nb-NO">
                <a:hlinkClick r:id="rId3"/>
              </a:rPr>
              <a:t>Barnekonvensjonen – Store norske leksikon (snl.no)</a:t>
            </a:r>
            <a:endParaRPr lang="nb-NO"/>
          </a:p>
        </p:txBody>
      </p:sp>
      <p:pic>
        <p:nvPicPr>
          <p:cNvPr id="1028" name="Picture 4" descr="Barnekonvensjonen i kortversjon - Min stemme">
            <a:extLst>
              <a:ext uri="{FF2B5EF4-FFF2-40B4-BE49-F238E27FC236}">
                <a16:creationId xmlns:a16="http://schemas.microsoft.com/office/drawing/2014/main" id="{5CFD657E-7CD5-4201-9A5C-5A01F9E4F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22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k 6" descr="Sky tanke boble">
            <a:extLst>
              <a:ext uri="{FF2B5EF4-FFF2-40B4-BE49-F238E27FC236}">
                <a16:creationId xmlns:a16="http://schemas.microsoft.com/office/drawing/2014/main" id="{F6A45B84-6C2B-41FC-AEBE-3DB0031EA7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033" y="214489"/>
            <a:ext cx="5412950" cy="6254044"/>
          </a:xfrm>
          <a:prstGeom prst="rect">
            <a:avLst/>
          </a:prstGeom>
        </p:spPr>
      </p:pic>
      <p:sp>
        <p:nvSpPr>
          <p:cNvPr id="5" name="TekstSylinder 4">
            <a:extLst>
              <a:ext uri="{FF2B5EF4-FFF2-40B4-BE49-F238E27FC236}">
                <a16:creationId xmlns:a16="http://schemas.microsoft.com/office/drawing/2014/main" id="{EDD5DAA3-2413-4EBF-99E8-85310D54B610}"/>
              </a:ext>
            </a:extLst>
          </p:cNvPr>
          <p:cNvSpPr txBox="1"/>
          <p:nvPr/>
        </p:nvSpPr>
        <p:spPr>
          <a:xfrm>
            <a:off x="5890029" y="1720840"/>
            <a:ext cx="5892555" cy="3416320"/>
          </a:xfrm>
          <a:prstGeom prst="rect">
            <a:avLst/>
          </a:prstGeom>
          <a:noFill/>
        </p:spPr>
        <p:txBody>
          <a:bodyPr wrap="square">
            <a:spAutoFit/>
          </a:bodyPr>
          <a:lstStyle/>
          <a:p>
            <a:pPr marL="0" indent="0" algn="ctr">
              <a:buNone/>
            </a:pPr>
            <a:r>
              <a:rPr lang="nb-NO" sz="3600" b="1"/>
              <a:t>«Er det vi voksne som er truet av at barn har rettigheter,</a:t>
            </a:r>
          </a:p>
          <a:p>
            <a:pPr marL="0" indent="0" algn="ctr">
              <a:buNone/>
            </a:pPr>
            <a:r>
              <a:rPr lang="nb-NO" sz="3600" b="1"/>
              <a:t>eller </a:t>
            </a:r>
            <a:br>
              <a:rPr lang="nb-NO" sz="3600" b="1"/>
            </a:br>
            <a:r>
              <a:rPr lang="nb-NO" sz="3600" b="1"/>
              <a:t>er det barn som er truet av at voksne ikke anerkjenner deres rettigheter?»</a:t>
            </a:r>
            <a:endParaRPr lang="nb-NO" sz="3600"/>
          </a:p>
        </p:txBody>
      </p:sp>
      <p:pic>
        <p:nvPicPr>
          <p:cNvPr id="8" name="Bilde 7">
            <a:extLst>
              <a:ext uri="{FF2B5EF4-FFF2-40B4-BE49-F238E27FC236}">
                <a16:creationId xmlns:a16="http://schemas.microsoft.com/office/drawing/2014/main" id="{FDE2874C-984F-45CE-8A3C-18D2D584C469}"/>
              </a:ext>
            </a:extLst>
          </p:cNvPr>
          <p:cNvPicPr>
            <a:picLocks noChangeAspect="1"/>
          </p:cNvPicPr>
          <p:nvPr/>
        </p:nvPicPr>
        <p:blipFill rotWithShape="1">
          <a:blip r:embed="rId5">
            <a:extLst>
              <a:ext uri="{28A0092B-C50C-407E-A947-70E740481C1C}">
                <a14:useLocalDpi xmlns:a14="http://schemas.microsoft.com/office/drawing/2010/main" val="0"/>
              </a:ext>
            </a:extLst>
          </a:blip>
          <a:srcRect r="1364" b="2"/>
          <a:stretch/>
        </p:blipFill>
        <p:spPr>
          <a:xfrm>
            <a:off x="825423" y="1311965"/>
            <a:ext cx="4132008" cy="2796209"/>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Tree>
    <p:extLst>
      <p:ext uri="{BB962C8B-B14F-4D97-AF65-F5344CB8AC3E}">
        <p14:creationId xmlns:p14="http://schemas.microsoft.com/office/powerpoint/2010/main" val="346617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natur, Topp, snø, fjell&#10;&#10;Automatisk generert beskrivelse">
            <a:extLst>
              <a:ext uri="{FF2B5EF4-FFF2-40B4-BE49-F238E27FC236}">
                <a16:creationId xmlns:a16="http://schemas.microsoft.com/office/drawing/2014/main" id="{936807E6-5FE4-4927-B8AC-8219457BBCB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847725"/>
            <a:ext cx="12192000" cy="6035675"/>
          </a:xfrm>
          <a:prstGeom prst="rect">
            <a:avLst/>
          </a:prstGeom>
        </p:spPr>
      </p:pic>
      <p:sp>
        <p:nvSpPr>
          <p:cNvPr id="8" name="TekstSylinder 7">
            <a:extLst>
              <a:ext uri="{FF2B5EF4-FFF2-40B4-BE49-F238E27FC236}">
                <a16:creationId xmlns:a16="http://schemas.microsoft.com/office/drawing/2014/main" id="{0C728C2A-C194-4F56-B4E6-1B1BDE905744}"/>
              </a:ext>
            </a:extLst>
          </p:cNvPr>
          <p:cNvSpPr txBox="1"/>
          <p:nvPr/>
        </p:nvSpPr>
        <p:spPr>
          <a:xfrm>
            <a:off x="4372270" y="3746500"/>
            <a:ext cx="2031706" cy="1323439"/>
          </a:xfrm>
          <a:prstGeom prst="rect">
            <a:avLst/>
          </a:prstGeom>
          <a:solidFill>
            <a:schemeClr val="accent1">
              <a:alpha val="70000"/>
            </a:schemeClr>
          </a:solidFill>
        </p:spPr>
        <p:txBody>
          <a:bodyPr wrap="square" rtlCol="0">
            <a:spAutoFit/>
          </a:bodyPr>
          <a:lstStyle/>
          <a:p>
            <a:pPr algn="ctr"/>
            <a:r>
              <a:rPr lang="nb-NO" sz="2000" dirty="0">
                <a:solidFill>
                  <a:schemeClr val="bg1"/>
                </a:solidFill>
              </a:rPr>
              <a:t>Grunnloven</a:t>
            </a:r>
          </a:p>
          <a:p>
            <a:pPr algn="ctr"/>
            <a:r>
              <a:rPr lang="nb-NO" sz="2000" dirty="0">
                <a:solidFill>
                  <a:schemeClr val="bg1"/>
                </a:solidFill>
              </a:rPr>
              <a:t>Opplæringsloven</a:t>
            </a:r>
          </a:p>
          <a:p>
            <a:pPr algn="ctr"/>
            <a:r>
              <a:rPr lang="nb-NO" sz="2000" dirty="0">
                <a:solidFill>
                  <a:schemeClr val="bg1"/>
                </a:solidFill>
              </a:rPr>
              <a:t>Barnehageloven</a:t>
            </a:r>
          </a:p>
          <a:p>
            <a:pPr algn="ctr"/>
            <a:r>
              <a:rPr lang="nb-NO" sz="2000" dirty="0">
                <a:solidFill>
                  <a:schemeClr val="bg1"/>
                </a:solidFill>
              </a:rPr>
              <a:t>Forvaltningsloven</a:t>
            </a:r>
          </a:p>
        </p:txBody>
      </p:sp>
      <p:pic>
        <p:nvPicPr>
          <p:cNvPr id="5" name="Bilde 4">
            <a:extLst>
              <a:ext uri="{FF2B5EF4-FFF2-40B4-BE49-F238E27FC236}">
                <a16:creationId xmlns:a16="http://schemas.microsoft.com/office/drawing/2014/main" id="{77AEF942-3156-4028-BAC0-85A36939DA85}"/>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439520" y="5115280"/>
            <a:ext cx="1312959" cy="1752600"/>
          </a:xfrm>
          <a:prstGeom prst="rect">
            <a:avLst/>
          </a:prstGeom>
        </p:spPr>
      </p:pic>
      <p:pic>
        <p:nvPicPr>
          <p:cNvPr id="9" name="Bilde 8">
            <a:extLst>
              <a:ext uri="{FF2B5EF4-FFF2-40B4-BE49-F238E27FC236}">
                <a16:creationId xmlns:a16="http://schemas.microsoft.com/office/drawing/2014/main" id="{00CA40C9-1F72-4F4D-8BC4-07940659501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74893" y="3534020"/>
            <a:ext cx="986796" cy="15459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Bilde 9" descr="Et bilde som inneholder tekst&#10;&#10;Automatisk generert beskrivelse">
            <a:extLst>
              <a:ext uri="{FF2B5EF4-FFF2-40B4-BE49-F238E27FC236}">
                <a16:creationId xmlns:a16="http://schemas.microsoft.com/office/drawing/2014/main" id="{03E36175-3510-438B-BBD9-7138A208AB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0406" y="2221679"/>
            <a:ext cx="923888" cy="1312341"/>
          </a:xfrm>
          <a:prstGeom prst="rect">
            <a:avLst/>
          </a:prstGeom>
        </p:spPr>
      </p:pic>
      <p:pic>
        <p:nvPicPr>
          <p:cNvPr id="11" name="Bilde 10">
            <a:extLst>
              <a:ext uri="{FF2B5EF4-FFF2-40B4-BE49-F238E27FC236}">
                <a16:creationId xmlns:a16="http://schemas.microsoft.com/office/drawing/2014/main" id="{B8D0A554-3082-4DA0-B825-4E4A42F144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900" y="2260600"/>
            <a:ext cx="1019481" cy="1248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Rammeplan for SFO">
            <a:extLst>
              <a:ext uri="{FF2B5EF4-FFF2-40B4-BE49-F238E27FC236}">
                <a16:creationId xmlns:a16="http://schemas.microsoft.com/office/drawing/2014/main" id="{CC3434A4-9963-410B-9E86-9E6AFA7A7D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3642" y="2228439"/>
            <a:ext cx="1312341" cy="1312341"/>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k 12" descr="Sirkler med piler med heldekkende fyll">
            <a:extLst>
              <a:ext uri="{FF2B5EF4-FFF2-40B4-BE49-F238E27FC236}">
                <a16:creationId xmlns:a16="http://schemas.microsoft.com/office/drawing/2014/main" id="{9C6137CB-E32C-43E7-B865-B0F5E5724E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06541" y="-78185"/>
            <a:ext cx="2128246" cy="2128246"/>
          </a:xfrm>
          <a:prstGeom prst="rect">
            <a:avLst/>
          </a:prstGeom>
        </p:spPr>
      </p:pic>
      <p:sp>
        <p:nvSpPr>
          <p:cNvPr id="14" name="TekstSylinder 13">
            <a:extLst>
              <a:ext uri="{FF2B5EF4-FFF2-40B4-BE49-F238E27FC236}">
                <a16:creationId xmlns:a16="http://schemas.microsoft.com/office/drawing/2014/main" id="{88A7472C-DA15-4671-A77F-F6EA08FC6075}"/>
              </a:ext>
            </a:extLst>
          </p:cNvPr>
          <p:cNvSpPr txBox="1"/>
          <p:nvPr/>
        </p:nvSpPr>
        <p:spPr>
          <a:xfrm>
            <a:off x="7437959" y="647670"/>
            <a:ext cx="3849166" cy="707886"/>
          </a:xfrm>
          <a:prstGeom prst="rect">
            <a:avLst/>
          </a:prstGeom>
          <a:noFill/>
        </p:spPr>
        <p:txBody>
          <a:bodyPr wrap="square" rtlCol="0">
            <a:spAutoFit/>
          </a:bodyPr>
          <a:lstStyle/>
          <a:p>
            <a:r>
              <a:rPr lang="nb-NO" sz="2000" dirty="0"/>
              <a:t>Vår daglige praksis:</a:t>
            </a:r>
          </a:p>
          <a:p>
            <a:r>
              <a:rPr lang="nb-NO" sz="2000" dirty="0"/>
              <a:t>Operasjonalisering av lovverket</a:t>
            </a:r>
          </a:p>
        </p:txBody>
      </p:sp>
      <p:sp>
        <p:nvSpPr>
          <p:cNvPr id="12" name="TekstSylinder 11">
            <a:extLst>
              <a:ext uri="{FF2B5EF4-FFF2-40B4-BE49-F238E27FC236}">
                <a16:creationId xmlns:a16="http://schemas.microsoft.com/office/drawing/2014/main" id="{01121F7A-86E1-4026-B48F-9E849B7F0DF1}"/>
              </a:ext>
            </a:extLst>
          </p:cNvPr>
          <p:cNvSpPr txBox="1"/>
          <p:nvPr/>
        </p:nvSpPr>
        <p:spPr>
          <a:xfrm>
            <a:off x="6645837" y="4106955"/>
            <a:ext cx="2564838" cy="400110"/>
          </a:xfrm>
          <a:prstGeom prst="rect">
            <a:avLst/>
          </a:prstGeom>
          <a:solidFill>
            <a:schemeClr val="accent1">
              <a:alpha val="70000"/>
            </a:schemeClr>
          </a:solidFill>
        </p:spPr>
        <p:txBody>
          <a:bodyPr wrap="square" rtlCol="0">
            <a:spAutoFit/>
          </a:bodyPr>
          <a:lstStyle/>
          <a:p>
            <a:pPr algn="ctr"/>
            <a:r>
              <a:rPr lang="nb-NO" sz="2000" dirty="0">
                <a:solidFill>
                  <a:schemeClr val="bg1"/>
                </a:solidFill>
              </a:rPr>
              <a:t>(Formålsparagrafen)</a:t>
            </a:r>
          </a:p>
        </p:txBody>
      </p:sp>
      <p:pic>
        <p:nvPicPr>
          <p:cNvPr id="7" name="Bilde 6">
            <a:extLst>
              <a:ext uri="{FF2B5EF4-FFF2-40B4-BE49-F238E27FC236}">
                <a16:creationId xmlns:a16="http://schemas.microsoft.com/office/drawing/2014/main" id="{6670A93B-1F5D-4606-AE1D-9FBC7FA17DB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14653" y="3554360"/>
            <a:ext cx="986796" cy="15459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62063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6A428DE-1C01-47BC-AE28-2C1C3B3F4824}"/>
              </a:ext>
            </a:extLst>
          </p:cNvPr>
          <p:cNvGraphicFramePr/>
          <p:nvPr>
            <p:extLst>
              <p:ext uri="{D42A27DB-BD31-4B8C-83A1-F6EECF244321}">
                <p14:modId xmlns:p14="http://schemas.microsoft.com/office/powerpoint/2010/main" val="487981204"/>
              </p:ext>
            </p:extLst>
          </p:nvPr>
        </p:nvGraphicFramePr>
        <p:xfrm>
          <a:off x="4203700" y="244677"/>
          <a:ext cx="7681913" cy="6368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tel 2">
            <a:extLst>
              <a:ext uri="{FF2B5EF4-FFF2-40B4-BE49-F238E27FC236}">
                <a16:creationId xmlns:a16="http://schemas.microsoft.com/office/drawing/2014/main" id="{457F8101-F6A5-469E-9863-449A89EADA43}"/>
              </a:ext>
            </a:extLst>
          </p:cNvPr>
          <p:cNvSpPr>
            <a:spLocks noGrp="1"/>
          </p:cNvSpPr>
          <p:nvPr>
            <p:ph type="title"/>
          </p:nvPr>
        </p:nvSpPr>
        <p:spPr>
          <a:xfrm>
            <a:off x="306387" y="1609725"/>
            <a:ext cx="3897313" cy="3076575"/>
          </a:xfrm>
        </p:spPr>
        <p:txBody>
          <a:bodyPr>
            <a:normAutofit/>
          </a:bodyPr>
          <a:lstStyle/>
          <a:p>
            <a:r>
              <a:rPr lang="nb-NO" dirty="0">
                <a:latin typeface="Arial Black" panose="020B0A04020102020204" pitchFamily="34" charset="0"/>
              </a:rPr>
              <a:t>Fire generelle prinsipper:</a:t>
            </a:r>
          </a:p>
        </p:txBody>
      </p:sp>
    </p:spTree>
    <p:extLst>
      <p:ext uri="{BB962C8B-B14F-4D97-AF65-F5344CB8AC3E}">
        <p14:creationId xmlns:p14="http://schemas.microsoft.com/office/powerpoint/2010/main" val="47618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AD653839-29AF-4088-B8E8-189A3BF6637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96526765-2F5D-487A-BAAC-A456CAA87EC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graphicEl>
                                              <a:dgm id="{1ECF58CA-918B-4A14-9DCA-A88E5280FBF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A100FB20-5F66-487F-9BC3-E7862D91E19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950AC473-75A4-4F3D-B2AA-5627AE34CCEC}"/>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graphicEl>
                                              <a:dgm id="{B0349D42-D06E-42B0-87A9-9A9B9347EF2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854F4564-616A-40EC-8A44-23589577234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E9824B0F-9FCE-4F57-B193-2B0581A377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f805c5f6-03fb-42cd-9470-a3aeeebc41f4"/>
  <p:tag name="SLIDO_EVENT_SECTION_UUID" val="cd3c3805-cda0-457f-b15e-493dd8ceffad"/>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Tg2MTUwMjV9"/>
  <p:tag name="SLIDO_TYPE" val="SlidoPoll"/>
  <p:tag name="SLIDO_POLL_UUID" val="b334dee6-68ce-4cc1-bf05-77194b93881e"/>
  <p:tag name="SLIDO_TIMELINE" val="W3sicG9sbFF1ZXN0aW9uVXVpZCI6IjZjYzg3MmQ1LTBkYjAtNGJhMS1hYmI3LWY0NjU0ZDZhZDc2OS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vited_Teachers xmlns="493631ce-ecbe-49f5-b434-0dc5f28cb17e" xsi:nil="true"/>
    <_activity xmlns="493631ce-ecbe-49f5-b434-0dc5f28cb17e" xsi:nil="true"/>
    <FolderType xmlns="493631ce-ecbe-49f5-b434-0dc5f28cb17e" xsi:nil="true"/>
    <Owner xmlns="493631ce-ecbe-49f5-b434-0dc5f28cb17e">
      <UserInfo>
        <DisplayName/>
        <AccountId xsi:nil="true"/>
        <AccountType/>
      </UserInfo>
    </Owner>
    <Students xmlns="493631ce-ecbe-49f5-b434-0dc5f28cb17e">
      <UserInfo>
        <DisplayName/>
        <AccountId xsi:nil="true"/>
        <AccountType/>
      </UserInfo>
    </Students>
    <Is_Collaboration_Space_Locked xmlns="493631ce-ecbe-49f5-b434-0dc5f28cb17e" xsi:nil="true"/>
    <AppVersion xmlns="493631ce-ecbe-49f5-b434-0dc5f28cb17e" xsi:nil="true"/>
    <NotebookType xmlns="493631ce-ecbe-49f5-b434-0dc5f28cb17e" xsi:nil="true"/>
    <Teachers xmlns="493631ce-ecbe-49f5-b434-0dc5f28cb17e">
      <UserInfo>
        <DisplayName/>
        <AccountId xsi:nil="true"/>
        <AccountType/>
      </UserInfo>
    </Teachers>
    <Student_Groups xmlns="493631ce-ecbe-49f5-b434-0dc5f28cb17e">
      <UserInfo>
        <DisplayName/>
        <AccountId xsi:nil="true"/>
        <AccountType/>
      </UserInfo>
    </Student_Groups>
    <Invited_Students xmlns="493631ce-ecbe-49f5-b434-0dc5f28cb17e" xsi:nil="true"/>
    <CultureName xmlns="493631ce-ecbe-49f5-b434-0dc5f28cb17e" xsi:nil="true"/>
    <Self_Registration_Enabled xmlns="493631ce-ecbe-49f5-b434-0dc5f28cb17e" xsi:nil="true"/>
    <Has_Teacher_Only_SectionGroup xmlns="493631ce-ecbe-49f5-b434-0dc5f28cb17e" xsi:nil="true"/>
    <DefaultSectionNames xmlns="493631ce-ecbe-49f5-b434-0dc5f28cb17e" xsi:nil="true"/>
    <Templates xmlns="493631ce-ecbe-49f5-b434-0dc5f28cb1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408CF9B245B5F4085C3B11E5B2785A5" ma:contentTypeVersion="30" ma:contentTypeDescription="Opprett et nytt dokument." ma:contentTypeScope="" ma:versionID="bd89adb4e685e897c7f6eb86fd1ad083">
  <xsd:schema xmlns:xsd="http://www.w3.org/2001/XMLSchema" xmlns:xs="http://www.w3.org/2001/XMLSchema" xmlns:p="http://schemas.microsoft.com/office/2006/metadata/properties" xmlns:ns3="493631ce-ecbe-49f5-b434-0dc5f28cb17e" xmlns:ns4="46743ee5-78b9-4721-ba5a-4bfb8098d942" targetNamespace="http://schemas.microsoft.com/office/2006/metadata/properties" ma:root="true" ma:fieldsID="af3bdb7cae29b8e1d9187ffc85b01592" ns3:_="" ns4:_="">
    <xsd:import namespace="493631ce-ecbe-49f5-b434-0dc5f28cb17e"/>
    <xsd:import namespace="46743ee5-78b9-4721-ba5a-4bfb8098d94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MediaServiceEventHashCode" minOccurs="0"/>
                <xsd:element ref="ns3:MediaServiceGenerationTime"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631ce-ecbe-49f5-b434-0dc5f28cb1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element name="_activity" ma:index="36" nillable="true" ma:displayName="_activity" ma:hidden="true" ma:internalName="_activity">
      <xsd:simpleType>
        <xsd:restriction base="dms:Note"/>
      </xsd:simpleType>
    </xsd:element>
    <xsd:element name="MediaServiceObjectDetectorVersions" ma:index="3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743ee5-78b9-4721-ba5a-4bfb8098d942" elementFormDefault="qualified">
    <xsd:import namespace="http://schemas.microsoft.com/office/2006/documentManagement/types"/>
    <xsd:import namespace="http://schemas.microsoft.com/office/infopath/2007/PartnerControls"/>
    <xsd:element name="SharedWithUsers" ma:index="10"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description="" ma:internalName="SharedWithDetails" ma:readOnly="true">
      <xsd:simpleType>
        <xsd:restriction base="dms:Note">
          <xsd:maxLength value="255"/>
        </xsd:restriction>
      </xsd:simpleType>
    </xsd:element>
    <xsd:element name="SharingHintHash" ma:index="12" nillable="true" ma:displayName="Hash for deling av tips"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C4A465-F679-4836-9500-21D8F77E95CF}">
  <ds:schemaRefs>
    <ds:schemaRef ds:uri="http://schemas.microsoft.com/sharepoint/v3/contenttype/forms"/>
  </ds:schemaRefs>
</ds:datastoreItem>
</file>

<file path=customXml/itemProps2.xml><?xml version="1.0" encoding="utf-8"?>
<ds:datastoreItem xmlns:ds="http://schemas.openxmlformats.org/officeDocument/2006/customXml" ds:itemID="{9DA183EC-1832-48AE-AC79-9AFA048C4E95}">
  <ds:schemaRefs>
    <ds:schemaRef ds:uri="493631ce-ecbe-49f5-b434-0dc5f28cb17e"/>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elements/1.1/"/>
    <ds:schemaRef ds:uri="46743ee5-78b9-4721-ba5a-4bfb8098d942"/>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7E1D392-29EB-4E3B-8815-F0454AB154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3631ce-ecbe-49f5-b434-0dc5f28cb17e"/>
    <ds:schemaRef ds:uri="46743ee5-78b9-4721-ba5a-4bfb8098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950</TotalTime>
  <Words>1875</Words>
  <Application>Microsoft Office PowerPoint</Application>
  <PresentationFormat>Widescreen</PresentationFormat>
  <Paragraphs>204</Paragraphs>
  <Slides>29</Slides>
  <Notes>13</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29</vt:i4>
      </vt:variant>
    </vt:vector>
  </HeadingPairs>
  <TitlesOfParts>
    <vt:vector size="40" baseType="lpstr">
      <vt:lpstr>Agency FB</vt:lpstr>
      <vt:lpstr>Aharoni</vt:lpstr>
      <vt:lpstr>Arial</vt:lpstr>
      <vt:lpstr>Arial Black</vt:lpstr>
      <vt:lpstr>Biome</vt:lpstr>
      <vt:lpstr>Calibri</vt:lpstr>
      <vt:lpstr>Calibri Light</vt:lpstr>
      <vt:lpstr>Open Sans</vt:lpstr>
      <vt:lpstr>SkogLESEskrift</vt:lpstr>
      <vt:lpstr>Wingdings</vt:lpstr>
      <vt:lpstr>Office-tema</vt:lpstr>
      <vt:lpstr>Sammen!</vt:lpstr>
      <vt:lpstr>Dagen i dag:</vt:lpstr>
      <vt:lpstr>Dagen i dag:</vt:lpstr>
      <vt:lpstr>Dagen i dag:</vt:lpstr>
      <vt:lpstr>PowerPoint-presentasjon</vt:lpstr>
      <vt:lpstr>Hvorfor trenger barn egne rettigheter?</vt:lpstr>
      <vt:lpstr>PowerPoint-presentasjon</vt:lpstr>
      <vt:lpstr>PowerPoint-presentasjon</vt:lpstr>
      <vt:lpstr>Fire generelle prinsipper:</vt:lpstr>
      <vt:lpstr>Noen tanker om implementering</vt:lpstr>
      <vt:lpstr>PowerPoint-presentasjon</vt:lpstr>
      <vt:lpstr>PowerPoint-presentasjon</vt:lpstr>
      <vt:lpstr>PowerPoint-presentasjon</vt:lpstr>
      <vt:lpstr>Fellesskapet</vt:lpstr>
      <vt:lpstr>Røde og grønne fellesskap</vt:lpstr>
      <vt:lpstr>PowerPoint-presentasjon</vt:lpstr>
      <vt:lpstr>PowerPoint-presentasjon</vt:lpstr>
      <vt:lpstr>PowerPoint-presentasjon</vt:lpstr>
      <vt:lpstr>PowerPoint-presentasjon</vt:lpstr>
      <vt:lpstr>PowerPoint-presentasjon</vt:lpstr>
      <vt:lpstr>PowerPoint-presentasjon</vt:lpstr>
      <vt:lpstr>Omnimodellen og Omnistrategien  i Tromsø kommune  Samarbeid og felles mål!</vt:lpstr>
      <vt:lpstr>En god og godt planlagt implementeringsplan:</vt:lpstr>
      <vt:lpstr>Noen viktige stikkord:</vt:lpstr>
      <vt:lpstr>PowerPoint-presentasjon</vt:lpstr>
      <vt:lpstr>Arbeid i egen utviklingsgruppe </vt:lpstr>
      <vt:lpstr>Invitasjon</vt:lpstr>
      <vt:lpstr>PowerPoint-presentasjon</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 Tone Håkonsen</dc:creator>
  <cp:lastModifiedBy>Hans-Richard Bråthen</cp:lastModifiedBy>
  <cp:revision>2</cp:revision>
  <dcterms:created xsi:type="dcterms:W3CDTF">2023-10-29T18:40:29Z</dcterms:created>
  <dcterms:modified xsi:type="dcterms:W3CDTF">2023-11-08T09:35:46Z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0x010100B408CF9B245B5F4085C3B11E5B2785A5</vt:lpwstr>
  </property>
  <property fmtid="{D5CDD505-2E9C-101B-9397-08002B2CF9AE}" pid="3" name="SlidoAppVersion">
    <vt:lpwstr>1.5.3.3511</vt:lpwstr>
  </property>
</Properties>
</file>