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78" r:id="rId5"/>
    <p:sldId id="296" r:id="rId6"/>
    <p:sldId id="297" r:id="rId7"/>
    <p:sldId id="283" r:id="rId8"/>
    <p:sldId id="308" r:id="rId9"/>
    <p:sldId id="309" r:id="rId10"/>
    <p:sldId id="320" r:id="rId11"/>
    <p:sldId id="323" r:id="rId12"/>
    <p:sldId id="315" r:id="rId13"/>
    <p:sldId id="311" r:id="rId14"/>
    <p:sldId id="319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7879"/>
    <a:srgbClr val="29545B"/>
    <a:srgbClr val="45818D"/>
    <a:srgbClr val="3090B0"/>
    <a:srgbClr val="41A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rjan Kristensen" userId="f4a56457-1615-48bb-b59c-0d37462033e1" providerId="ADAL" clId="{B6D580E1-E4D9-E245-B92B-D0EFF84BAEDC}"/>
    <pc:docChg chg="undo custSel addSld delSld modSld sldOrd">
      <pc:chgData name="Ørjan Kristensen" userId="f4a56457-1615-48bb-b59c-0d37462033e1" providerId="ADAL" clId="{B6D580E1-E4D9-E245-B92B-D0EFF84BAEDC}" dt="2023-01-31T08:14:41.020" v="545" actId="478"/>
      <pc:docMkLst>
        <pc:docMk/>
      </pc:docMkLst>
      <pc:sldChg chg="del">
        <pc:chgData name="Ørjan Kristensen" userId="f4a56457-1615-48bb-b59c-0d37462033e1" providerId="ADAL" clId="{B6D580E1-E4D9-E245-B92B-D0EFF84BAEDC}" dt="2023-01-31T07:54:18.123" v="381" actId="2696"/>
        <pc:sldMkLst>
          <pc:docMk/>
          <pc:sldMk cId="78481727" sldId="273"/>
        </pc:sldMkLst>
      </pc:sldChg>
      <pc:sldChg chg="modSp del mod">
        <pc:chgData name="Ørjan Kristensen" userId="f4a56457-1615-48bb-b59c-0d37462033e1" providerId="ADAL" clId="{B6D580E1-E4D9-E245-B92B-D0EFF84BAEDC}" dt="2023-01-31T07:53:34.447" v="263" actId="2696"/>
        <pc:sldMkLst>
          <pc:docMk/>
          <pc:sldMk cId="2742902616" sldId="277"/>
        </pc:sldMkLst>
        <pc:spChg chg="mod">
          <ac:chgData name="Ørjan Kristensen" userId="f4a56457-1615-48bb-b59c-0d37462033e1" providerId="ADAL" clId="{B6D580E1-E4D9-E245-B92B-D0EFF84BAEDC}" dt="2023-01-31T07:53:15.153" v="260" actId="403"/>
          <ac:spMkLst>
            <pc:docMk/>
            <pc:sldMk cId="2742902616" sldId="277"/>
            <ac:spMk id="2" creationId="{9CC4DEAC-684E-6899-B0C2-D3EEAE8B2551}"/>
          </ac:spMkLst>
        </pc:spChg>
        <pc:graphicFrameChg chg="mod">
          <ac:chgData name="Ørjan Kristensen" userId="f4a56457-1615-48bb-b59c-0d37462033e1" providerId="ADAL" clId="{B6D580E1-E4D9-E245-B92B-D0EFF84BAEDC}" dt="2023-01-31T07:53:10.467" v="256"/>
          <ac:graphicFrameMkLst>
            <pc:docMk/>
            <pc:sldMk cId="2742902616" sldId="277"/>
            <ac:graphicFrameMk id="5" creationId="{5784651C-9743-A030-C44D-32D95FC15219}"/>
          </ac:graphicFrameMkLst>
        </pc:graphicFrameChg>
      </pc:sldChg>
      <pc:sldChg chg="addSp delSp modSp mod setBg setClrOvrMap">
        <pc:chgData name="Ørjan Kristensen" userId="f4a56457-1615-48bb-b59c-0d37462033e1" providerId="ADAL" clId="{B6D580E1-E4D9-E245-B92B-D0EFF84BAEDC}" dt="2023-01-31T08:06:24.516" v="529" actId="26606"/>
        <pc:sldMkLst>
          <pc:docMk/>
          <pc:sldMk cId="2273791214" sldId="278"/>
        </pc:sldMkLst>
        <pc:spChg chg="mod">
          <ac:chgData name="Ørjan Kristensen" userId="f4a56457-1615-48bb-b59c-0d37462033e1" providerId="ADAL" clId="{B6D580E1-E4D9-E245-B92B-D0EFF84BAEDC}" dt="2023-01-31T08:06:24.516" v="529" actId="26606"/>
          <ac:spMkLst>
            <pc:docMk/>
            <pc:sldMk cId="2273791214" sldId="278"/>
            <ac:spMk id="2" creationId="{1352B2F0-717E-DB33-ADB6-96C81F08C0F2}"/>
          </ac:spMkLst>
        </pc:spChg>
        <pc:spChg chg="mod">
          <ac:chgData name="Ørjan Kristensen" userId="f4a56457-1615-48bb-b59c-0d37462033e1" providerId="ADAL" clId="{B6D580E1-E4D9-E245-B92B-D0EFF84BAEDC}" dt="2023-01-31T08:06:24.516" v="529" actId="26606"/>
          <ac:spMkLst>
            <pc:docMk/>
            <pc:sldMk cId="2273791214" sldId="278"/>
            <ac:spMk id="3" creationId="{DF73A893-B550-54A1-F2A1-3D33779ECA0C}"/>
          </ac:spMkLst>
        </pc:spChg>
        <pc:spChg chg="add">
          <ac:chgData name="Ørjan Kristensen" userId="f4a56457-1615-48bb-b59c-0d37462033e1" providerId="ADAL" clId="{B6D580E1-E4D9-E245-B92B-D0EFF84BAEDC}" dt="2023-01-31T08:06:24.516" v="529" actId="26606"/>
          <ac:spMkLst>
            <pc:docMk/>
            <pc:sldMk cId="2273791214" sldId="278"/>
            <ac:spMk id="11" creationId="{3E443FD7-A66B-4AA0-872D-B088B9BC5F17}"/>
          </ac:spMkLst>
        </pc:spChg>
        <pc:spChg chg="add">
          <ac:chgData name="Ørjan Kristensen" userId="f4a56457-1615-48bb-b59c-0d37462033e1" providerId="ADAL" clId="{B6D580E1-E4D9-E245-B92B-D0EFF84BAEDC}" dt="2023-01-31T08:06:24.516" v="529" actId="26606"/>
          <ac:spMkLst>
            <pc:docMk/>
            <pc:sldMk cId="2273791214" sldId="278"/>
            <ac:spMk id="13" creationId="{C04BE0EF-3561-49B4-9A29-F283168A91C7}"/>
          </ac:spMkLst>
        </pc:spChg>
        <pc:spChg chg="del">
          <ac:chgData name="Ørjan Kristensen" userId="f4a56457-1615-48bb-b59c-0d37462033e1" providerId="ADAL" clId="{B6D580E1-E4D9-E245-B92B-D0EFF84BAEDC}" dt="2023-01-31T08:02:04.021" v="503" actId="26606"/>
          <ac:spMkLst>
            <pc:docMk/>
            <pc:sldMk cId="2273791214" sldId="278"/>
            <ac:spMk id="43" creationId="{71B2258F-86CA-4D4D-8270-BC05FCDEBFB3}"/>
          </ac:spMkLst>
        </pc:spChg>
        <pc:spChg chg="add del">
          <ac:chgData name="Ørjan Kristensen" userId="f4a56457-1615-48bb-b59c-0d37462033e1" providerId="ADAL" clId="{B6D580E1-E4D9-E245-B92B-D0EFF84BAEDC}" dt="2023-01-31T08:02:49.878" v="505" actId="26606"/>
          <ac:spMkLst>
            <pc:docMk/>
            <pc:sldMk cId="2273791214" sldId="278"/>
            <ac:spMk id="48" creationId="{765F4110-C0FC-4D61-ACD2-A7C950EAE908}"/>
          </ac:spMkLst>
        </pc:spChg>
        <pc:picChg chg="del">
          <ac:chgData name="Ørjan Kristensen" userId="f4a56457-1615-48bb-b59c-0d37462033e1" providerId="ADAL" clId="{B6D580E1-E4D9-E245-B92B-D0EFF84BAEDC}" dt="2023-01-31T07:56:53.856" v="497" actId="478"/>
          <ac:picMkLst>
            <pc:docMk/>
            <pc:sldMk cId="2273791214" sldId="278"/>
            <ac:picMk id="5" creationId="{7E612A6E-8927-4FC3-D6C8-523418694AB4}"/>
          </ac:picMkLst>
        </pc:picChg>
        <pc:picChg chg="add mod">
          <ac:chgData name="Ørjan Kristensen" userId="f4a56457-1615-48bb-b59c-0d37462033e1" providerId="ADAL" clId="{B6D580E1-E4D9-E245-B92B-D0EFF84BAEDC}" dt="2023-01-31T08:06:24.516" v="529" actId="26606"/>
          <ac:picMkLst>
            <pc:docMk/>
            <pc:sldMk cId="2273791214" sldId="278"/>
            <ac:picMk id="6" creationId="{E8206719-0F35-4972-C3DF-AA9B4568466E}"/>
          </ac:picMkLst>
        </pc:picChg>
        <pc:picChg chg="add del mod">
          <ac:chgData name="Ørjan Kristensen" userId="f4a56457-1615-48bb-b59c-0d37462033e1" providerId="ADAL" clId="{B6D580E1-E4D9-E245-B92B-D0EFF84BAEDC}" dt="2023-01-31T08:02:43.322" v="504" actId="478"/>
          <ac:picMkLst>
            <pc:docMk/>
            <pc:sldMk cId="2273791214" sldId="278"/>
            <ac:picMk id="8" creationId="{38400B8A-F183-64B6-AE81-9DE5691DB867}"/>
          </ac:picMkLst>
        </pc:picChg>
        <pc:picChg chg="add del mod">
          <ac:chgData name="Ørjan Kristensen" userId="f4a56457-1615-48bb-b59c-0d37462033e1" providerId="ADAL" clId="{B6D580E1-E4D9-E245-B92B-D0EFF84BAEDC}" dt="2023-01-31T08:06:19.842" v="528" actId="478"/>
          <ac:picMkLst>
            <pc:docMk/>
            <pc:sldMk cId="2273791214" sldId="278"/>
            <ac:picMk id="10" creationId="{F2F01AF0-68E4-CD8C-184F-F60D14C2218C}"/>
          </ac:picMkLst>
        </pc:picChg>
        <pc:cxnChg chg="add del">
          <ac:chgData name="Ørjan Kristensen" userId="f4a56457-1615-48bb-b59c-0d37462033e1" providerId="ADAL" clId="{B6D580E1-E4D9-E245-B92B-D0EFF84BAEDC}" dt="2023-01-31T08:02:49.878" v="505" actId="26606"/>
          <ac:cxnSpMkLst>
            <pc:docMk/>
            <pc:sldMk cId="2273791214" sldId="278"/>
            <ac:cxnSpMk id="50" creationId="{CC94CBDB-A76C-499E-95AB-C0A049E3154E}"/>
          </ac:cxnSpMkLst>
        </pc:cxnChg>
      </pc:sldChg>
      <pc:sldChg chg="ord">
        <pc:chgData name="Ørjan Kristensen" userId="f4a56457-1615-48bb-b59c-0d37462033e1" providerId="ADAL" clId="{B6D580E1-E4D9-E245-B92B-D0EFF84BAEDC}" dt="2023-01-31T07:54:21.667" v="382" actId="20578"/>
        <pc:sldMkLst>
          <pc:docMk/>
          <pc:sldMk cId="1288654337" sldId="280"/>
        </pc:sldMkLst>
      </pc:sldChg>
      <pc:sldChg chg="addSp delSp modSp mod ord">
        <pc:chgData name="Ørjan Kristensen" userId="f4a56457-1615-48bb-b59c-0d37462033e1" providerId="ADAL" clId="{B6D580E1-E4D9-E245-B92B-D0EFF84BAEDC}" dt="2023-01-31T07:52:40.148" v="246" actId="1076"/>
        <pc:sldMkLst>
          <pc:docMk/>
          <pc:sldMk cId="4146894717" sldId="283"/>
        </pc:sldMkLst>
        <pc:spChg chg="mod">
          <ac:chgData name="Ørjan Kristensen" userId="f4a56457-1615-48bb-b59c-0d37462033e1" providerId="ADAL" clId="{B6D580E1-E4D9-E245-B92B-D0EFF84BAEDC}" dt="2023-01-31T07:50:03.411" v="203" actId="20577"/>
          <ac:spMkLst>
            <pc:docMk/>
            <pc:sldMk cId="4146894717" sldId="283"/>
            <ac:spMk id="2" creationId="{6743B8EC-4F20-6FF1-5030-5E5B931DB285}"/>
          </ac:spMkLst>
        </pc:spChg>
        <pc:spChg chg="mod">
          <ac:chgData name="Ørjan Kristensen" userId="f4a56457-1615-48bb-b59c-0d37462033e1" providerId="ADAL" clId="{B6D580E1-E4D9-E245-B92B-D0EFF84BAEDC}" dt="2023-01-31T07:50:39.052" v="226" actId="790"/>
          <ac:spMkLst>
            <pc:docMk/>
            <pc:sldMk cId="4146894717" sldId="283"/>
            <ac:spMk id="3" creationId="{2A6DA8F2-ADF7-0187-B6EE-EDD63B0F4110}"/>
          </ac:spMkLst>
        </pc:spChg>
        <pc:picChg chg="mod">
          <ac:chgData name="Ørjan Kristensen" userId="f4a56457-1615-48bb-b59c-0d37462033e1" providerId="ADAL" clId="{B6D580E1-E4D9-E245-B92B-D0EFF84BAEDC}" dt="2023-01-31T07:51:45.603" v="236" actId="14100"/>
          <ac:picMkLst>
            <pc:docMk/>
            <pc:sldMk cId="4146894717" sldId="283"/>
            <ac:picMk id="6" creationId="{927D6897-F2F3-19AB-6AD8-8B067E9F361F}"/>
          </ac:picMkLst>
        </pc:picChg>
        <pc:picChg chg="mod">
          <ac:chgData name="Ørjan Kristensen" userId="f4a56457-1615-48bb-b59c-0d37462033e1" providerId="ADAL" clId="{B6D580E1-E4D9-E245-B92B-D0EFF84BAEDC}" dt="2023-01-31T07:51:52.653" v="240" actId="1076"/>
          <ac:picMkLst>
            <pc:docMk/>
            <pc:sldMk cId="4146894717" sldId="283"/>
            <ac:picMk id="7" creationId="{1F2652C1-0BB1-8A51-F30B-AD68D3E992D6}"/>
          </ac:picMkLst>
        </pc:picChg>
        <pc:picChg chg="mod">
          <ac:chgData name="Ørjan Kristensen" userId="f4a56457-1615-48bb-b59c-0d37462033e1" providerId="ADAL" clId="{B6D580E1-E4D9-E245-B92B-D0EFF84BAEDC}" dt="2023-01-31T07:51:39.401" v="233" actId="14100"/>
          <ac:picMkLst>
            <pc:docMk/>
            <pc:sldMk cId="4146894717" sldId="283"/>
            <ac:picMk id="9" creationId="{110078BE-5FEE-8233-6EB4-AF45CD7E05AE}"/>
          </ac:picMkLst>
        </pc:picChg>
        <pc:picChg chg="del">
          <ac:chgData name="Ørjan Kristensen" userId="f4a56457-1615-48bb-b59c-0d37462033e1" providerId="ADAL" clId="{B6D580E1-E4D9-E245-B92B-D0EFF84BAEDC}" dt="2023-01-31T07:49:55.384" v="190" actId="478"/>
          <ac:picMkLst>
            <pc:docMk/>
            <pc:sldMk cId="4146894717" sldId="283"/>
            <ac:picMk id="10" creationId="{D77F11D4-CCD4-DC66-6175-B61ADDBF8515}"/>
          </ac:picMkLst>
        </pc:picChg>
        <pc:picChg chg="add del mod">
          <ac:chgData name="Ørjan Kristensen" userId="f4a56457-1615-48bb-b59c-0d37462033e1" providerId="ADAL" clId="{B6D580E1-E4D9-E245-B92B-D0EFF84BAEDC}" dt="2023-01-31T07:51:55.693" v="241" actId="478"/>
          <ac:picMkLst>
            <pc:docMk/>
            <pc:sldMk cId="4146894717" sldId="283"/>
            <ac:picMk id="1026" creationId="{C8B84DB7-C9A8-CB68-D2FE-59424BFF0F79}"/>
          </ac:picMkLst>
        </pc:picChg>
        <pc:picChg chg="add mod">
          <ac:chgData name="Ørjan Kristensen" userId="f4a56457-1615-48bb-b59c-0d37462033e1" providerId="ADAL" clId="{B6D580E1-E4D9-E245-B92B-D0EFF84BAEDC}" dt="2023-01-31T07:52:40.148" v="246" actId="1076"/>
          <ac:picMkLst>
            <pc:docMk/>
            <pc:sldMk cId="4146894717" sldId="283"/>
            <ac:picMk id="1028" creationId="{3B1FA056-BB3E-3777-B6F5-C619ED43BDC8}"/>
          </ac:picMkLst>
        </pc:picChg>
      </pc:sldChg>
      <pc:sldChg chg="ord">
        <pc:chgData name="Ørjan Kristensen" userId="f4a56457-1615-48bb-b59c-0d37462033e1" providerId="ADAL" clId="{B6D580E1-E4D9-E245-B92B-D0EFF84BAEDC}" dt="2023-01-31T07:54:29.655" v="384" actId="20578"/>
        <pc:sldMkLst>
          <pc:docMk/>
          <pc:sldMk cId="27051174" sldId="284"/>
        </pc:sldMkLst>
      </pc:sldChg>
      <pc:sldChg chg="ord">
        <pc:chgData name="Ørjan Kristensen" userId="f4a56457-1615-48bb-b59c-0d37462033e1" providerId="ADAL" clId="{B6D580E1-E4D9-E245-B92B-D0EFF84BAEDC}" dt="2023-01-31T07:54:25.352" v="383" actId="20578"/>
        <pc:sldMkLst>
          <pc:docMk/>
          <pc:sldMk cId="1276412945" sldId="285"/>
        </pc:sldMkLst>
      </pc:sldChg>
      <pc:sldChg chg="del">
        <pc:chgData name="Ørjan Kristensen" userId="f4a56457-1615-48bb-b59c-0d37462033e1" providerId="ADAL" clId="{B6D580E1-E4D9-E245-B92B-D0EFF84BAEDC}" dt="2023-01-31T07:47:52.759" v="149" actId="2696"/>
        <pc:sldMkLst>
          <pc:docMk/>
          <pc:sldMk cId="3517143572" sldId="287"/>
        </pc:sldMkLst>
      </pc:sldChg>
      <pc:sldChg chg="del ord">
        <pc:chgData name="Ørjan Kristensen" userId="f4a56457-1615-48bb-b59c-0d37462033e1" providerId="ADAL" clId="{B6D580E1-E4D9-E245-B92B-D0EFF84BAEDC}" dt="2023-01-31T07:52:50.054" v="247" actId="2696"/>
        <pc:sldMkLst>
          <pc:docMk/>
          <pc:sldMk cId="1806232600" sldId="288"/>
        </pc:sldMkLst>
      </pc:sldChg>
      <pc:sldChg chg="addSp delSp modSp mod setBg">
        <pc:chgData name="Ørjan Kristensen" userId="f4a56457-1615-48bb-b59c-0d37462033e1" providerId="ADAL" clId="{B6D580E1-E4D9-E245-B92B-D0EFF84BAEDC}" dt="2023-01-31T08:14:41.020" v="545" actId="478"/>
        <pc:sldMkLst>
          <pc:docMk/>
          <pc:sldMk cId="1815609547" sldId="289"/>
        </pc:sldMkLst>
        <pc:spChg chg="mod">
          <ac:chgData name="Ørjan Kristensen" userId="f4a56457-1615-48bb-b59c-0d37462033e1" providerId="ADAL" clId="{B6D580E1-E4D9-E245-B92B-D0EFF84BAEDC}" dt="2023-01-31T08:14:22.640" v="543" actId="1076"/>
          <ac:spMkLst>
            <pc:docMk/>
            <pc:sldMk cId="1815609547" sldId="289"/>
            <ac:spMk id="2" creationId="{2345497A-24F1-1135-15C9-AB3C688D744C}"/>
          </ac:spMkLst>
        </pc:spChg>
        <pc:spChg chg="mod">
          <ac:chgData name="Ørjan Kristensen" userId="f4a56457-1615-48bb-b59c-0d37462033e1" providerId="ADAL" clId="{B6D580E1-E4D9-E245-B92B-D0EFF84BAEDC}" dt="2023-01-31T08:06:36.579" v="530" actId="26606"/>
          <ac:spMkLst>
            <pc:docMk/>
            <pc:sldMk cId="1815609547" sldId="289"/>
            <ac:spMk id="3" creationId="{31E02DB0-0707-8D37-96AB-378451A3FEE4}"/>
          </ac:spMkLst>
        </pc:spChg>
        <pc:spChg chg="add del mod">
          <ac:chgData name="Ørjan Kristensen" userId="f4a56457-1615-48bb-b59c-0d37462033e1" providerId="ADAL" clId="{B6D580E1-E4D9-E245-B92B-D0EFF84BAEDC}" dt="2023-01-31T08:13:56.135" v="542"/>
          <ac:spMkLst>
            <pc:docMk/>
            <pc:sldMk cId="1815609547" sldId="289"/>
            <ac:spMk id="4" creationId="{31376E71-3F19-24A3-481E-1FC58CAA98A1}"/>
          </ac:spMkLst>
        </pc:spChg>
        <pc:spChg chg="add del mod">
          <ac:chgData name="Ørjan Kristensen" userId="f4a56457-1615-48bb-b59c-0d37462033e1" providerId="ADAL" clId="{B6D580E1-E4D9-E245-B92B-D0EFF84BAEDC}" dt="2023-01-31T08:06:51.202" v="536"/>
          <ac:spMkLst>
            <pc:docMk/>
            <pc:sldMk cId="1815609547" sldId="289"/>
            <ac:spMk id="4" creationId="{F56B1851-7AD9-4E76-D4A4-8A5DE25BCB75}"/>
          </ac:spMkLst>
        </pc:spChg>
        <pc:spChg chg="add del mod">
          <ac:chgData name="Ørjan Kristensen" userId="f4a56457-1615-48bb-b59c-0d37462033e1" providerId="ADAL" clId="{B6D580E1-E4D9-E245-B92B-D0EFF84BAEDC}" dt="2023-01-31T08:06:49.214" v="534"/>
          <ac:spMkLst>
            <pc:docMk/>
            <pc:sldMk cId="1815609547" sldId="289"/>
            <ac:spMk id="5" creationId="{DF1E9F1F-01A1-B8BE-76B5-7A8E8F759517}"/>
          </ac:spMkLst>
        </pc:spChg>
        <pc:spChg chg="add">
          <ac:chgData name="Ørjan Kristensen" userId="f4a56457-1615-48bb-b59c-0d37462033e1" providerId="ADAL" clId="{B6D580E1-E4D9-E245-B92B-D0EFF84BAEDC}" dt="2023-01-31T08:06:36.579" v="530" actId="26606"/>
          <ac:spMkLst>
            <pc:docMk/>
            <pc:sldMk cId="1815609547" sldId="289"/>
            <ac:spMk id="8" creationId="{DE7FFD28-545C-4C88-A2E7-152FB234C92C}"/>
          </ac:spMkLst>
        </pc:spChg>
        <pc:picChg chg="add del mod">
          <ac:chgData name="Ørjan Kristensen" userId="f4a56457-1615-48bb-b59c-0d37462033e1" providerId="ADAL" clId="{B6D580E1-E4D9-E245-B92B-D0EFF84BAEDC}" dt="2023-01-31T08:14:41.020" v="545" actId="478"/>
          <ac:picMkLst>
            <pc:docMk/>
            <pc:sldMk cId="1815609547" sldId="289"/>
            <ac:picMk id="6" creationId="{5BB60B59-1C7B-1566-7877-02BEC526DB65}"/>
          </ac:picMkLst>
        </pc:picChg>
      </pc:sldChg>
      <pc:sldChg chg="modSp new del mod ord">
        <pc:chgData name="Ørjan Kristensen" userId="f4a56457-1615-48bb-b59c-0d37462033e1" providerId="ADAL" clId="{B6D580E1-E4D9-E245-B92B-D0EFF84BAEDC}" dt="2023-01-31T07:55:35.663" v="422" actId="2696"/>
        <pc:sldMkLst>
          <pc:docMk/>
          <pc:sldMk cId="3183953156" sldId="290"/>
        </pc:sldMkLst>
        <pc:spChg chg="mod">
          <ac:chgData name="Ørjan Kristensen" userId="f4a56457-1615-48bb-b59c-0d37462033e1" providerId="ADAL" clId="{B6D580E1-E4D9-E245-B92B-D0EFF84BAEDC}" dt="2023-01-31T07:46:16.472" v="48" actId="207"/>
          <ac:spMkLst>
            <pc:docMk/>
            <pc:sldMk cId="3183953156" sldId="290"/>
            <ac:spMk id="3" creationId="{DA736746-85B1-5E4D-6419-2CD6A0E47EC5}"/>
          </ac:spMkLst>
        </pc:spChg>
      </pc:sldChg>
      <pc:sldChg chg="addSp modSp new mod">
        <pc:chgData name="Ørjan Kristensen" userId="f4a56457-1615-48bb-b59c-0d37462033e1" providerId="ADAL" clId="{B6D580E1-E4D9-E245-B92B-D0EFF84BAEDC}" dt="2023-01-31T08:07:33.011" v="539" actId="20577"/>
        <pc:sldMkLst>
          <pc:docMk/>
          <pc:sldMk cId="1288721349" sldId="291"/>
        </pc:sldMkLst>
        <pc:spChg chg="mod">
          <ac:chgData name="Ørjan Kristensen" userId="f4a56457-1615-48bb-b59c-0d37462033e1" providerId="ADAL" clId="{B6D580E1-E4D9-E245-B92B-D0EFF84BAEDC}" dt="2023-01-31T08:07:33.011" v="539" actId="20577"/>
          <ac:spMkLst>
            <pc:docMk/>
            <pc:sldMk cId="1288721349" sldId="291"/>
            <ac:spMk id="2" creationId="{A93EB202-A8B8-41AB-D97C-367050DC629D}"/>
          </ac:spMkLst>
        </pc:spChg>
        <pc:spChg chg="mod">
          <ac:chgData name="Ørjan Kristensen" userId="f4a56457-1615-48bb-b59c-0d37462033e1" providerId="ADAL" clId="{B6D580E1-E4D9-E245-B92B-D0EFF84BAEDC}" dt="2023-01-31T07:48:14.085" v="179" actId="20577"/>
          <ac:spMkLst>
            <pc:docMk/>
            <pc:sldMk cId="1288721349" sldId="291"/>
            <ac:spMk id="3" creationId="{05752884-25F0-7D72-9EE2-7489197F768C}"/>
          </ac:spMkLst>
        </pc:spChg>
        <pc:picChg chg="add mod">
          <ac:chgData name="Ørjan Kristensen" userId="f4a56457-1615-48bb-b59c-0d37462033e1" providerId="ADAL" clId="{B6D580E1-E4D9-E245-B92B-D0EFF84BAEDC}" dt="2023-01-31T08:06:52.948" v="537" actId="1076"/>
          <ac:picMkLst>
            <pc:docMk/>
            <pc:sldMk cId="1288721349" sldId="291"/>
            <ac:picMk id="5" creationId="{566E8A78-C34D-17F2-0DA0-8ED966CC6C02}"/>
          </ac:picMkLst>
        </pc:picChg>
      </pc:sldChg>
      <pc:sldChg chg="addSp modSp new del mod">
        <pc:chgData name="Ørjan Kristensen" userId="f4a56457-1615-48bb-b59c-0d37462033e1" providerId="ADAL" clId="{B6D580E1-E4D9-E245-B92B-D0EFF84BAEDC}" dt="2023-01-31T07:54:31.809" v="385" actId="2696"/>
        <pc:sldMkLst>
          <pc:docMk/>
          <pc:sldMk cId="622063878" sldId="292"/>
        </pc:sldMkLst>
        <pc:picChg chg="add mod">
          <ac:chgData name="Ørjan Kristensen" userId="f4a56457-1615-48bb-b59c-0d37462033e1" providerId="ADAL" clId="{B6D580E1-E4D9-E245-B92B-D0EFF84BAEDC}" dt="2023-01-31T07:49:50.132" v="189" actId="1076"/>
          <ac:picMkLst>
            <pc:docMk/>
            <pc:sldMk cId="622063878" sldId="292"/>
            <ac:picMk id="4" creationId="{EE676C5B-6C97-C3FA-E0D0-D7E26DD047A5}"/>
          </ac:picMkLst>
        </pc:picChg>
      </pc:sldChg>
      <pc:sldChg chg="addSp modSp new mod">
        <pc:chgData name="Ørjan Kristensen" userId="f4a56457-1615-48bb-b59c-0d37462033e1" providerId="ADAL" clId="{B6D580E1-E4D9-E245-B92B-D0EFF84BAEDC}" dt="2023-01-31T08:05:39.982" v="522"/>
        <pc:sldMkLst>
          <pc:docMk/>
          <pc:sldMk cId="3598090917" sldId="293"/>
        </pc:sldMkLst>
        <pc:spChg chg="mod">
          <ac:chgData name="Ørjan Kristensen" userId="f4a56457-1615-48bb-b59c-0d37462033e1" providerId="ADAL" clId="{B6D580E1-E4D9-E245-B92B-D0EFF84BAEDC}" dt="2023-01-31T07:53:32.855" v="262"/>
          <ac:spMkLst>
            <pc:docMk/>
            <pc:sldMk cId="3598090917" sldId="293"/>
            <ac:spMk id="2" creationId="{981B856D-2296-ACBA-DF73-9CABA0A84629}"/>
          </ac:spMkLst>
        </pc:spChg>
        <pc:spChg chg="mod">
          <ac:chgData name="Ørjan Kristensen" userId="f4a56457-1615-48bb-b59c-0d37462033e1" providerId="ADAL" clId="{B6D580E1-E4D9-E245-B92B-D0EFF84BAEDC}" dt="2023-01-31T07:55:15.633" v="421" actId="20577"/>
          <ac:spMkLst>
            <pc:docMk/>
            <pc:sldMk cId="3598090917" sldId="293"/>
            <ac:spMk id="3" creationId="{41C73332-B983-A01C-594E-BA31789466FA}"/>
          </ac:spMkLst>
        </pc:spChg>
        <pc:picChg chg="add mod">
          <ac:chgData name="Ørjan Kristensen" userId="f4a56457-1615-48bb-b59c-0d37462033e1" providerId="ADAL" clId="{B6D580E1-E4D9-E245-B92B-D0EFF84BAEDC}" dt="2023-01-31T08:05:39.982" v="522"/>
          <ac:picMkLst>
            <pc:docMk/>
            <pc:sldMk cId="3598090917" sldId="293"/>
            <ac:picMk id="5" creationId="{B80C05FB-8A5B-7228-802A-A9DB61D0D1DA}"/>
          </ac:picMkLst>
        </pc:picChg>
      </pc:sldChg>
      <pc:sldChg chg="addSp modSp new mod">
        <pc:chgData name="Ørjan Kristensen" userId="f4a56457-1615-48bb-b59c-0d37462033e1" providerId="ADAL" clId="{B6D580E1-E4D9-E245-B92B-D0EFF84BAEDC}" dt="2023-01-31T08:06:02.157" v="527" actId="962"/>
        <pc:sldMkLst>
          <pc:docMk/>
          <pc:sldMk cId="1418440706" sldId="294"/>
        </pc:sldMkLst>
        <pc:spChg chg="mod">
          <ac:chgData name="Ørjan Kristensen" userId="f4a56457-1615-48bb-b59c-0d37462033e1" providerId="ADAL" clId="{B6D580E1-E4D9-E245-B92B-D0EFF84BAEDC}" dt="2023-01-31T07:56:04.470" v="453" actId="313"/>
          <ac:spMkLst>
            <pc:docMk/>
            <pc:sldMk cId="1418440706" sldId="294"/>
            <ac:spMk id="2" creationId="{B1D9D8BF-3BF4-260D-718D-8ED5E35735E1}"/>
          </ac:spMkLst>
        </pc:spChg>
        <pc:spChg chg="mod">
          <ac:chgData name="Ørjan Kristensen" userId="f4a56457-1615-48bb-b59c-0d37462033e1" providerId="ADAL" clId="{B6D580E1-E4D9-E245-B92B-D0EFF84BAEDC}" dt="2023-01-31T07:56:24.508" v="494" actId="20577"/>
          <ac:spMkLst>
            <pc:docMk/>
            <pc:sldMk cId="1418440706" sldId="294"/>
            <ac:spMk id="3" creationId="{17C4B901-7404-1C05-FFF1-145BD4148BB1}"/>
          </ac:spMkLst>
        </pc:spChg>
        <pc:picChg chg="add mod">
          <ac:chgData name="Ørjan Kristensen" userId="f4a56457-1615-48bb-b59c-0d37462033e1" providerId="ADAL" clId="{B6D580E1-E4D9-E245-B92B-D0EFF84BAEDC}" dt="2023-01-31T08:06:02.157" v="527" actId="962"/>
          <ac:picMkLst>
            <pc:docMk/>
            <pc:sldMk cId="1418440706" sldId="294"/>
            <ac:picMk id="5" creationId="{A419AF57-BB13-19B7-D62C-07BD403F7ADC}"/>
          </ac:picMkLst>
        </pc:picChg>
      </pc:sldChg>
      <pc:sldChg chg="new del">
        <pc:chgData name="Ørjan Kristensen" userId="f4a56457-1615-48bb-b59c-0d37462033e1" providerId="ADAL" clId="{B6D580E1-E4D9-E245-B92B-D0EFF84BAEDC}" dt="2023-01-31T08:04:34.056" v="513" actId="2696"/>
        <pc:sldMkLst>
          <pc:docMk/>
          <pc:sldMk cId="3636448015" sldId="295"/>
        </pc:sldMkLst>
      </pc:sldChg>
    </pc:docChg>
  </pc:docChgLst>
  <pc:docChgLst>
    <pc:chgData name="Hans-Richard Bråthen" userId="0d18f7e5-0578-48b2-8737-ecd4d0ea12db" providerId="ADAL" clId="{8CE5B0A4-496E-4552-8925-30CE862A4997}"/>
    <pc:docChg chg="delSld modSld sldOrd">
      <pc:chgData name="Hans-Richard Bråthen" userId="0d18f7e5-0578-48b2-8737-ecd4d0ea12db" providerId="ADAL" clId="{8CE5B0A4-496E-4552-8925-30CE862A4997}" dt="2023-11-06T12:43:44.737" v="21"/>
      <pc:docMkLst>
        <pc:docMk/>
      </pc:docMkLst>
      <pc:sldChg chg="del">
        <pc:chgData name="Hans-Richard Bråthen" userId="0d18f7e5-0578-48b2-8737-ecd4d0ea12db" providerId="ADAL" clId="{8CE5B0A4-496E-4552-8925-30CE862A4997}" dt="2023-11-06T12:42:49.254" v="2" actId="47"/>
        <pc:sldMkLst>
          <pc:docMk/>
          <pc:sldMk cId="1288654337" sldId="280"/>
        </pc:sldMkLst>
      </pc:sldChg>
      <pc:sldChg chg="del">
        <pc:chgData name="Hans-Richard Bråthen" userId="0d18f7e5-0578-48b2-8737-ecd4d0ea12db" providerId="ADAL" clId="{8CE5B0A4-496E-4552-8925-30CE862A4997}" dt="2023-11-06T12:42:50.344" v="4" actId="47"/>
        <pc:sldMkLst>
          <pc:docMk/>
          <pc:sldMk cId="27051174" sldId="284"/>
        </pc:sldMkLst>
      </pc:sldChg>
      <pc:sldChg chg="del">
        <pc:chgData name="Hans-Richard Bråthen" userId="0d18f7e5-0578-48b2-8737-ecd4d0ea12db" providerId="ADAL" clId="{8CE5B0A4-496E-4552-8925-30CE862A4997}" dt="2023-11-06T12:42:49.876" v="3" actId="47"/>
        <pc:sldMkLst>
          <pc:docMk/>
          <pc:sldMk cId="1276412945" sldId="285"/>
        </pc:sldMkLst>
      </pc:sldChg>
      <pc:sldChg chg="del">
        <pc:chgData name="Hans-Richard Bråthen" userId="0d18f7e5-0578-48b2-8737-ecd4d0ea12db" providerId="ADAL" clId="{8CE5B0A4-496E-4552-8925-30CE862A4997}" dt="2023-11-06T12:42:48.223" v="1" actId="47"/>
        <pc:sldMkLst>
          <pc:docMk/>
          <pc:sldMk cId="3598090917" sldId="293"/>
        </pc:sldMkLst>
      </pc:sldChg>
      <pc:sldChg chg="del">
        <pc:chgData name="Hans-Richard Bråthen" userId="0d18f7e5-0578-48b2-8737-ecd4d0ea12db" providerId="ADAL" clId="{8CE5B0A4-496E-4552-8925-30CE862A4997}" dt="2023-11-06T12:42:48.154" v="0" actId="47"/>
        <pc:sldMkLst>
          <pc:docMk/>
          <pc:sldMk cId="4075425658" sldId="298"/>
        </pc:sldMkLst>
      </pc:sldChg>
      <pc:sldChg chg="del">
        <pc:chgData name="Hans-Richard Bråthen" userId="0d18f7e5-0578-48b2-8737-ecd4d0ea12db" providerId="ADAL" clId="{8CE5B0A4-496E-4552-8925-30CE862A4997}" dt="2023-11-06T12:42:58.055" v="10" actId="47"/>
        <pc:sldMkLst>
          <pc:docMk/>
          <pc:sldMk cId="1902721043" sldId="299"/>
        </pc:sldMkLst>
      </pc:sldChg>
      <pc:sldChg chg="del">
        <pc:chgData name="Hans-Richard Bråthen" userId="0d18f7e5-0578-48b2-8737-ecd4d0ea12db" providerId="ADAL" clId="{8CE5B0A4-496E-4552-8925-30CE862A4997}" dt="2023-11-06T12:42:54.479" v="9" actId="47"/>
        <pc:sldMkLst>
          <pc:docMk/>
          <pc:sldMk cId="2607413502" sldId="300"/>
        </pc:sldMkLst>
      </pc:sldChg>
      <pc:sldChg chg="del">
        <pc:chgData name="Hans-Richard Bråthen" userId="0d18f7e5-0578-48b2-8737-ecd4d0ea12db" providerId="ADAL" clId="{8CE5B0A4-496E-4552-8925-30CE862A4997}" dt="2023-11-06T12:42:50.994" v="5" actId="47"/>
        <pc:sldMkLst>
          <pc:docMk/>
          <pc:sldMk cId="851737574" sldId="303"/>
        </pc:sldMkLst>
      </pc:sldChg>
      <pc:sldChg chg="del">
        <pc:chgData name="Hans-Richard Bråthen" userId="0d18f7e5-0578-48b2-8737-ecd4d0ea12db" providerId="ADAL" clId="{8CE5B0A4-496E-4552-8925-30CE862A4997}" dt="2023-11-06T12:42:53.512" v="8" actId="47"/>
        <pc:sldMkLst>
          <pc:docMk/>
          <pc:sldMk cId="3141226471" sldId="304"/>
        </pc:sldMkLst>
      </pc:sldChg>
      <pc:sldChg chg="del">
        <pc:chgData name="Hans-Richard Bråthen" userId="0d18f7e5-0578-48b2-8737-ecd4d0ea12db" providerId="ADAL" clId="{8CE5B0A4-496E-4552-8925-30CE862A4997}" dt="2023-11-06T12:42:53.089" v="7" actId="47"/>
        <pc:sldMkLst>
          <pc:docMk/>
          <pc:sldMk cId="3126721600" sldId="305"/>
        </pc:sldMkLst>
      </pc:sldChg>
      <pc:sldChg chg="del">
        <pc:chgData name="Hans-Richard Bråthen" userId="0d18f7e5-0578-48b2-8737-ecd4d0ea12db" providerId="ADAL" clId="{8CE5B0A4-496E-4552-8925-30CE862A4997}" dt="2023-11-06T12:42:52.452" v="6" actId="47"/>
        <pc:sldMkLst>
          <pc:docMk/>
          <pc:sldMk cId="1519337537" sldId="306"/>
        </pc:sldMkLst>
      </pc:sldChg>
      <pc:sldChg chg="del">
        <pc:chgData name="Hans-Richard Bråthen" userId="0d18f7e5-0578-48b2-8737-ecd4d0ea12db" providerId="ADAL" clId="{8CE5B0A4-496E-4552-8925-30CE862A4997}" dt="2023-11-06T12:43:14.175" v="16" actId="47"/>
        <pc:sldMkLst>
          <pc:docMk/>
          <pc:sldMk cId="1134052722" sldId="310"/>
        </pc:sldMkLst>
      </pc:sldChg>
      <pc:sldChg chg="ord">
        <pc:chgData name="Hans-Richard Bråthen" userId="0d18f7e5-0578-48b2-8737-ecd4d0ea12db" providerId="ADAL" clId="{8CE5B0A4-496E-4552-8925-30CE862A4997}" dt="2023-11-06T12:43:44.737" v="21"/>
        <pc:sldMkLst>
          <pc:docMk/>
          <pc:sldMk cId="2148678848" sldId="311"/>
        </pc:sldMkLst>
      </pc:sldChg>
      <pc:sldChg chg="del">
        <pc:chgData name="Hans-Richard Bråthen" userId="0d18f7e5-0578-48b2-8737-ecd4d0ea12db" providerId="ADAL" clId="{8CE5B0A4-496E-4552-8925-30CE862A4997}" dt="2023-11-06T12:43:10.549" v="15" actId="47"/>
        <pc:sldMkLst>
          <pc:docMk/>
          <pc:sldMk cId="1828675384" sldId="313"/>
        </pc:sldMkLst>
      </pc:sldChg>
      <pc:sldChg chg="del">
        <pc:chgData name="Hans-Richard Bråthen" userId="0d18f7e5-0578-48b2-8737-ecd4d0ea12db" providerId="ADAL" clId="{8CE5B0A4-496E-4552-8925-30CE862A4997}" dt="2023-11-06T12:43:03.544" v="12" actId="47"/>
        <pc:sldMkLst>
          <pc:docMk/>
          <pc:sldMk cId="924056043" sldId="314"/>
        </pc:sldMkLst>
      </pc:sldChg>
      <pc:sldChg chg="ord">
        <pc:chgData name="Hans-Richard Bråthen" userId="0d18f7e5-0578-48b2-8737-ecd4d0ea12db" providerId="ADAL" clId="{8CE5B0A4-496E-4552-8925-30CE862A4997}" dt="2023-11-06T12:43:22.707" v="19"/>
        <pc:sldMkLst>
          <pc:docMk/>
          <pc:sldMk cId="220303401" sldId="315"/>
        </pc:sldMkLst>
      </pc:sldChg>
      <pc:sldChg chg="del">
        <pc:chgData name="Hans-Richard Bråthen" userId="0d18f7e5-0578-48b2-8737-ecd4d0ea12db" providerId="ADAL" clId="{8CE5B0A4-496E-4552-8925-30CE862A4997}" dt="2023-11-06T12:43:07.919" v="14" actId="47"/>
        <pc:sldMkLst>
          <pc:docMk/>
          <pc:sldMk cId="1318500176" sldId="316"/>
        </pc:sldMkLst>
      </pc:sldChg>
      <pc:sldChg chg="del">
        <pc:chgData name="Hans-Richard Bråthen" userId="0d18f7e5-0578-48b2-8737-ecd4d0ea12db" providerId="ADAL" clId="{8CE5B0A4-496E-4552-8925-30CE862A4997}" dt="2023-11-06T12:43:05.886" v="13" actId="47"/>
        <pc:sldMkLst>
          <pc:docMk/>
          <pc:sldMk cId="3503332798" sldId="317"/>
        </pc:sldMkLst>
      </pc:sldChg>
      <pc:sldChg chg="del">
        <pc:chgData name="Hans-Richard Bråthen" userId="0d18f7e5-0578-48b2-8737-ecd4d0ea12db" providerId="ADAL" clId="{8CE5B0A4-496E-4552-8925-30CE862A4997}" dt="2023-11-06T12:43:16.582" v="17" actId="47"/>
        <pc:sldMkLst>
          <pc:docMk/>
          <pc:sldMk cId="2881909997" sldId="318"/>
        </pc:sldMkLst>
      </pc:sldChg>
      <pc:sldChg chg="del">
        <pc:chgData name="Hans-Richard Bråthen" userId="0d18f7e5-0578-48b2-8737-ecd4d0ea12db" providerId="ADAL" clId="{8CE5B0A4-496E-4552-8925-30CE862A4997}" dt="2023-11-06T12:43:00.370" v="11" actId="47"/>
        <pc:sldMkLst>
          <pc:docMk/>
          <pc:sldMk cId="4124798664" sldId="322"/>
        </pc:sldMkLst>
      </pc:sldChg>
    </pc:docChg>
  </pc:docChgLst>
  <pc:docChgLst>
    <pc:chgData name="Ørjan Kristensen" userId="f4a56457-1615-48bb-b59c-0d37462033e1" providerId="ADAL" clId="{16B18B64-CB50-E34E-8336-1834AFF22283}"/>
    <pc:docChg chg="undo redo custSel addSld delSld modSld sldOrd">
      <pc:chgData name="Ørjan Kristensen" userId="f4a56457-1615-48bb-b59c-0d37462033e1" providerId="ADAL" clId="{16B18B64-CB50-E34E-8336-1834AFF22283}" dt="2022-12-08T14:34:58.820" v="484" actId="20577"/>
      <pc:docMkLst>
        <pc:docMk/>
      </pc:docMkLst>
      <pc:sldChg chg="addSp delSp modSp mod">
        <pc:chgData name="Ørjan Kristensen" userId="f4a56457-1615-48bb-b59c-0d37462033e1" providerId="ADAL" clId="{16B18B64-CB50-E34E-8336-1834AFF22283}" dt="2022-12-08T14:29:49.968" v="471" actId="26606"/>
        <pc:sldMkLst>
          <pc:docMk/>
          <pc:sldMk cId="4282833327" sldId="256"/>
        </pc:sldMkLst>
        <pc:spChg chg="mod">
          <ac:chgData name="Ørjan Kristensen" userId="f4a56457-1615-48bb-b59c-0d37462033e1" providerId="ADAL" clId="{16B18B64-CB50-E34E-8336-1834AFF22283}" dt="2022-12-08T14:29:49.968" v="471" actId="26606"/>
          <ac:spMkLst>
            <pc:docMk/>
            <pc:sldMk cId="4282833327" sldId="256"/>
            <ac:spMk id="2" creationId="{1352B2F0-717E-DB33-ADB6-96C81F08C0F2}"/>
          </ac:spMkLst>
        </pc:spChg>
        <pc:spChg chg="mod">
          <ac:chgData name="Ørjan Kristensen" userId="f4a56457-1615-48bb-b59c-0d37462033e1" providerId="ADAL" clId="{16B18B64-CB50-E34E-8336-1834AFF22283}" dt="2022-12-08T14:29:49.968" v="471" actId="26606"/>
          <ac:spMkLst>
            <pc:docMk/>
            <pc:sldMk cId="4282833327" sldId="256"/>
            <ac:spMk id="3" creationId="{DF73A893-B550-54A1-F2A1-3D33779ECA0C}"/>
          </ac:spMkLst>
        </pc:spChg>
        <pc:spChg chg="add">
          <ac:chgData name="Ørjan Kristensen" userId="f4a56457-1615-48bb-b59c-0d37462033e1" providerId="ADAL" clId="{16B18B64-CB50-E34E-8336-1834AFF22283}" dt="2022-12-08T14:29:49.968" v="471" actId="26606"/>
          <ac:spMkLst>
            <pc:docMk/>
            <pc:sldMk cId="4282833327" sldId="256"/>
            <ac:spMk id="8" creationId="{8C3EB8F3-B086-4DE5-8CD4-D131D6AB97AE}"/>
          </ac:spMkLst>
        </pc:spChg>
        <pc:spChg chg="add">
          <ac:chgData name="Ørjan Kristensen" userId="f4a56457-1615-48bb-b59c-0d37462033e1" providerId="ADAL" clId="{16B18B64-CB50-E34E-8336-1834AFF22283}" dt="2022-12-08T14:29:49.968" v="471" actId="26606"/>
          <ac:spMkLst>
            <pc:docMk/>
            <pc:sldMk cId="4282833327" sldId="256"/>
            <ac:spMk id="11" creationId="{43A31D32-8FDC-4460-8FFC-3D1953DFF9C0}"/>
          </ac:spMkLst>
        </pc:spChg>
        <pc:spChg chg="add">
          <ac:chgData name="Ørjan Kristensen" userId="f4a56457-1615-48bb-b59c-0d37462033e1" providerId="ADAL" clId="{16B18B64-CB50-E34E-8336-1834AFF22283}" dt="2022-12-08T14:29:49.968" v="471" actId="26606"/>
          <ac:spMkLst>
            <pc:docMk/>
            <pc:sldMk cId="4282833327" sldId="256"/>
            <ac:spMk id="13" creationId="{25ACECDC-B63C-4DAB-92B4-C046F2F430B4}"/>
          </ac:spMkLst>
        </pc:spChg>
        <pc:spChg chg="del">
          <ac:chgData name="Ørjan Kristensen" userId="f4a56457-1615-48bb-b59c-0d37462033e1" providerId="ADAL" clId="{16B18B64-CB50-E34E-8336-1834AFF22283}" dt="2022-12-08T13:57:26.179" v="9" actId="26606"/>
          <ac:spMkLst>
            <pc:docMk/>
            <pc:sldMk cId="4282833327" sldId="256"/>
            <ac:spMk id="15" creationId="{9B7AD9F6-8CE7-4299-8FC6-328F4DCD3FF9}"/>
          </ac:spMkLst>
        </pc:spChg>
        <pc:spChg chg="del">
          <ac:chgData name="Ørjan Kristensen" userId="f4a56457-1615-48bb-b59c-0d37462033e1" providerId="ADAL" clId="{16B18B64-CB50-E34E-8336-1834AFF22283}" dt="2022-12-08T13:57:26.179" v="9" actId="26606"/>
          <ac:spMkLst>
            <pc:docMk/>
            <pc:sldMk cId="4282833327" sldId="256"/>
            <ac:spMk id="17" creationId="{F49775AF-8896-43EE-92C6-83497D6DC56F}"/>
          </ac:spMkLst>
        </pc:spChg>
        <pc:picChg chg="add del">
          <ac:chgData name="Ørjan Kristensen" userId="f4a56457-1615-48bb-b59c-0d37462033e1" providerId="ADAL" clId="{16B18B64-CB50-E34E-8336-1834AFF22283}" dt="2022-12-08T14:29:01.650" v="467" actId="478"/>
          <ac:picMkLst>
            <pc:docMk/>
            <pc:sldMk cId="4282833327" sldId="256"/>
            <ac:picMk id="4" creationId="{C030D46B-26C7-87BD-2A4A-47C92354E4E2}"/>
          </ac:picMkLst>
        </pc:picChg>
        <pc:picChg chg="mod">
          <ac:chgData name="Ørjan Kristensen" userId="f4a56457-1615-48bb-b59c-0d37462033e1" providerId="ADAL" clId="{16B18B64-CB50-E34E-8336-1834AFF22283}" dt="2022-12-08T14:29:49.968" v="471" actId="26606"/>
          <ac:picMkLst>
            <pc:docMk/>
            <pc:sldMk cId="4282833327" sldId="256"/>
            <ac:picMk id="5" creationId="{C3EDB310-B4A8-10B8-3834-8FB7412A5351}"/>
          </ac:picMkLst>
        </pc:picChg>
        <pc:picChg chg="add mod ord">
          <ac:chgData name="Ørjan Kristensen" userId="f4a56457-1615-48bb-b59c-0d37462033e1" providerId="ADAL" clId="{16B18B64-CB50-E34E-8336-1834AFF22283}" dt="2022-12-08T14:29:49.968" v="471" actId="26606"/>
          <ac:picMkLst>
            <pc:docMk/>
            <pc:sldMk cId="4282833327" sldId="256"/>
            <ac:picMk id="6" creationId="{342E2B3F-A637-ACEB-4840-7E6FB98B363B}"/>
          </ac:picMkLst>
        </pc:picChg>
        <pc:cxnChg chg="add">
          <ac:chgData name="Ørjan Kristensen" userId="f4a56457-1615-48bb-b59c-0d37462033e1" providerId="ADAL" clId="{16B18B64-CB50-E34E-8336-1834AFF22283}" dt="2022-12-08T14:29:49.968" v="471" actId="26606"/>
          <ac:cxnSpMkLst>
            <pc:docMk/>
            <pc:sldMk cId="4282833327" sldId="256"/>
            <ac:cxnSpMk id="9" creationId="{1EF03ADA-2710-4947-A0C4-677167D9F89B}"/>
          </ac:cxnSpMkLst>
        </pc:cxnChg>
      </pc:sldChg>
      <pc:sldChg chg="del">
        <pc:chgData name="Ørjan Kristensen" userId="f4a56457-1615-48bb-b59c-0d37462033e1" providerId="ADAL" clId="{16B18B64-CB50-E34E-8336-1834AFF22283}" dt="2022-12-02T08:34:47.803" v="7" actId="2696"/>
        <pc:sldMkLst>
          <pc:docMk/>
          <pc:sldMk cId="1573390268" sldId="257"/>
        </pc:sldMkLst>
      </pc:sldChg>
      <pc:sldChg chg="del">
        <pc:chgData name="Ørjan Kristensen" userId="f4a56457-1615-48bb-b59c-0d37462033e1" providerId="ADAL" clId="{16B18B64-CB50-E34E-8336-1834AFF22283}" dt="2022-12-02T08:32:17.278" v="1" actId="2696"/>
        <pc:sldMkLst>
          <pc:docMk/>
          <pc:sldMk cId="3753847778" sldId="262"/>
        </pc:sldMkLst>
      </pc:sldChg>
      <pc:sldChg chg="del">
        <pc:chgData name="Ørjan Kristensen" userId="f4a56457-1615-48bb-b59c-0d37462033e1" providerId="ADAL" clId="{16B18B64-CB50-E34E-8336-1834AFF22283}" dt="2022-12-02T08:32:29.054" v="2" actId="2696"/>
        <pc:sldMkLst>
          <pc:docMk/>
          <pc:sldMk cId="974311735" sldId="263"/>
        </pc:sldMkLst>
      </pc:sldChg>
      <pc:sldChg chg="del">
        <pc:chgData name="Ørjan Kristensen" userId="f4a56457-1615-48bb-b59c-0d37462033e1" providerId="ADAL" clId="{16B18B64-CB50-E34E-8336-1834AFF22283}" dt="2022-12-02T08:32:35.793" v="4" actId="2696"/>
        <pc:sldMkLst>
          <pc:docMk/>
          <pc:sldMk cId="4006948872" sldId="265"/>
        </pc:sldMkLst>
      </pc:sldChg>
      <pc:sldChg chg="del">
        <pc:chgData name="Ørjan Kristensen" userId="f4a56457-1615-48bb-b59c-0d37462033e1" providerId="ADAL" clId="{16B18B64-CB50-E34E-8336-1834AFF22283}" dt="2022-12-02T08:32:32.751" v="3" actId="2696"/>
        <pc:sldMkLst>
          <pc:docMk/>
          <pc:sldMk cId="3742538605" sldId="267"/>
        </pc:sldMkLst>
      </pc:sldChg>
      <pc:sldChg chg="ord">
        <pc:chgData name="Ørjan Kristensen" userId="f4a56457-1615-48bb-b59c-0d37462033e1" providerId="ADAL" clId="{16B18B64-CB50-E34E-8336-1834AFF22283}" dt="2022-12-02T08:34:57.439" v="8" actId="20578"/>
        <pc:sldMkLst>
          <pc:docMk/>
          <pc:sldMk cId="78481727" sldId="273"/>
        </pc:sldMkLst>
      </pc:sldChg>
      <pc:sldChg chg="del">
        <pc:chgData name="Ørjan Kristensen" userId="f4a56457-1615-48bb-b59c-0d37462033e1" providerId="ADAL" clId="{16B18B64-CB50-E34E-8336-1834AFF22283}" dt="2022-12-02T08:32:37.782" v="5" actId="2696"/>
        <pc:sldMkLst>
          <pc:docMk/>
          <pc:sldMk cId="2685858255" sldId="274"/>
        </pc:sldMkLst>
      </pc:sldChg>
      <pc:sldChg chg="modSp mod">
        <pc:chgData name="Ørjan Kristensen" userId="f4a56457-1615-48bb-b59c-0d37462033e1" providerId="ADAL" clId="{16B18B64-CB50-E34E-8336-1834AFF22283}" dt="2022-12-08T14:21:13.546" v="447" actId="14100"/>
        <pc:sldMkLst>
          <pc:docMk/>
          <pc:sldMk cId="2536897627" sldId="275"/>
        </pc:sldMkLst>
        <pc:spChg chg="mod">
          <ac:chgData name="Ørjan Kristensen" userId="f4a56457-1615-48bb-b59c-0d37462033e1" providerId="ADAL" clId="{16B18B64-CB50-E34E-8336-1834AFF22283}" dt="2022-12-08T14:21:13.546" v="447" actId="14100"/>
          <ac:spMkLst>
            <pc:docMk/>
            <pc:sldMk cId="2536897627" sldId="275"/>
            <ac:spMk id="3" creationId="{3419BFA0-EA00-5008-E8F0-08A1C19509A4}"/>
          </ac:spMkLst>
        </pc:spChg>
      </pc:sldChg>
      <pc:sldChg chg="del">
        <pc:chgData name="Ørjan Kristensen" userId="f4a56457-1615-48bb-b59c-0d37462033e1" providerId="ADAL" clId="{16B18B64-CB50-E34E-8336-1834AFF22283}" dt="2022-12-02T08:32:11.393" v="0" actId="2696"/>
        <pc:sldMkLst>
          <pc:docMk/>
          <pc:sldMk cId="2621842358" sldId="276"/>
        </pc:sldMkLst>
      </pc:sldChg>
      <pc:sldChg chg="addSp delSp modSp mod">
        <pc:chgData name="Ørjan Kristensen" userId="f4a56457-1615-48bb-b59c-0d37462033e1" providerId="ADAL" clId="{16B18B64-CB50-E34E-8336-1834AFF22283}" dt="2022-12-08T13:57:43.090" v="10" actId="26606"/>
        <pc:sldMkLst>
          <pc:docMk/>
          <pc:sldMk cId="2742902616" sldId="277"/>
        </pc:sldMkLst>
        <pc:spChg chg="mod">
          <ac:chgData name="Ørjan Kristensen" userId="f4a56457-1615-48bb-b59c-0d37462033e1" providerId="ADAL" clId="{16B18B64-CB50-E34E-8336-1834AFF22283}" dt="2022-12-08T13:57:43.090" v="10" actId="26606"/>
          <ac:spMkLst>
            <pc:docMk/>
            <pc:sldMk cId="2742902616" sldId="277"/>
            <ac:spMk id="2" creationId="{9CC4DEAC-684E-6899-B0C2-D3EEAE8B2551}"/>
          </ac:spMkLst>
        </pc:spChg>
        <pc:spChg chg="del">
          <ac:chgData name="Ørjan Kristensen" userId="f4a56457-1615-48bb-b59c-0d37462033e1" providerId="ADAL" clId="{16B18B64-CB50-E34E-8336-1834AFF22283}" dt="2022-12-08T13:57:43.090" v="10" actId="26606"/>
          <ac:spMkLst>
            <pc:docMk/>
            <pc:sldMk cId="2742902616" sldId="277"/>
            <ac:spMk id="9" creationId="{2E442304-DDBD-4F7B-8017-36BCC863FB40}"/>
          </ac:spMkLst>
        </pc:spChg>
        <pc:spChg chg="del">
          <ac:chgData name="Ørjan Kristensen" userId="f4a56457-1615-48bb-b59c-0d37462033e1" providerId="ADAL" clId="{16B18B64-CB50-E34E-8336-1834AFF22283}" dt="2022-12-08T13:57:43.090" v="10" actId="26606"/>
          <ac:spMkLst>
            <pc:docMk/>
            <pc:sldMk cId="2742902616" sldId="277"/>
            <ac:spMk id="11" creationId="{5E107275-3853-46FD-A241-DE4355A42675}"/>
          </ac:spMkLst>
        </pc:spChg>
        <pc:spChg chg="add">
          <ac:chgData name="Ørjan Kristensen" userId="f4a56457-1615-48bb-b59c-0d37462033e1" providerId="ADAL" clId="{16B18B64-CB50-E34E-8336-1834AFF22283}" dt="2022-12-08T13:57:43.090" v="10" actId="26606"/>
          <ac:spMkLst>
            <pc:docMk/>
            <pc:sldMk cId="2742902616" sldId="277"/>
            <ac:spMk id="16" creationId="{955A2079-FA98-4876-80F0-72364A7D2EA4}"/>
          </ac:spMkLst>
        </pc:spChg>
        <pc:graphicFrameChg chg="mod modGraphic">
          <ac:chgData name="Ørjan Kristensen" userId="f4a56457-1615-48bb-b59c-0d37462033e1" providerId="ADAL" clId="{16B18B64-CB50-E34E-8336-1834AFF22283}" dt="2022-12-08T13:57:43.090" v="10" actId="26606"/>
          <ac:graphicFrameMkLst>
            <pc:docMk/>
            <pc:sldMk cId="2742902616" sldId="277"/>
            <ac:graphicFrameMk id="5" creationId="{5784651C-9743-A030-C44D-32D95FC15219}"/>
          </ac:graphicFrameMkLst>
        </pc:graphicFrameChg>
      </pc:sldChg>
      <pc:sldChg chg="addSp delSp modSp mod setBg addAnim">
        <pc:chgData name="Ørjan Kristensen" userId="f4a56457-1615-48bb-b59c-0d37462033e1" providerId="ADAL" clId="{16B18B64-CB50-E34E-8336-1834AFF22283}" dt="2022-12-08T14:27:23.505" v="465"/>
        <pc:sldMkLst>
          <pc:docMk/>
          <pc:sldMk cId="2273791214" sldId="278"/>
        </pc:sldMkLst>
        <pc:spChg chg="mod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2" creationId="{1352B2F0-717E-DB33-ADB6-96C81F08C0F2}"/>
          </ac:spMkLst>
        </pc:spChg>
        <pc:spChg chg="mod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3" creationId="{DF73A893-B550-54A1-F2A1-3D33779ECA0C}"/>
          </ac:spMkLst>
        </pc:spChg>
        <pc:spChg chg="del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35" creationId="{0671A8AE-40A1-4631-A6B8-581AFF065482}"/>
          </ac:spMkLst>
        </pc:spChg>
        <pc:spChg chg="del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36" creationId="{AB58EF07-17C2-48CF-ABB0-EEF1F17CB8F0}"/>
          </ac:spMkLst>
        </pc:spChg>
        <pc:spChg chg="del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37" creationId="{AF2F604E-43BE-4DC3-B983-E071523364F8}"/>
          </ac:spMkLst>
        </pc:spChg>
        <pc:spChg chg="del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38" creationId="{08C9B587-E65E-4B52-B37C-ABEBB6E87928}"/>
          </ac:spMkLst>
        </pc:spChg>
        <pc:spChg chg="add">
          <ac:chgData name="Ørjan Kristensen" userId="f4a56457-1615-48bb-b59c-0d37462033e1" providerId="ADAL" clId="{16B18B64-CB50-E34E-8336-1834AFF22283}" dt="2022-12-08T14:27:23.504" v="463" actId="26606"/>
          <ac:spMkLst>
            <pc:docMk/>
            <pc:sldMk cId="2273791214" sldId="278"/>
            <ac:spMk id="43" creationId="{71B2258F-86CA-4D4D-8270-BC05FCDEBFB3}"/>
          </ac:spMkLst>
        </pc:spChg>
        <pc:picChg chg="add del">
          <ac:chgData name="Ørjan Kristensen" userId="f4a56457-1615-48bb-b59c-0d37462033e1" providerId="ADAL" clId="{16B18B64-CB50-E34E-8336-1834AFF22283}" dt="2022-12-08T14:22:45.459" v="452" actId="478"/>
          <ac:picMkLst>
            <pc:docMk/>
            <pc:sldMk cId="2273791214" sldId="278"/>
            <ac:picMk id="4" creationId="{33860E90-AFA5-258F-0303-A139D2EEE408}"/>
          </ac:picMkLst>
        </pc:picChg>
        <pc:picChg chg="add mod ord">
          <ac:chgData name="Ørjan Kristensen" userId="f4a56457-1615-48bb-b59c-0d37462033e1" providerId="ADAL" clId="{16B18B64-CB50-E34E-8336-1834AFF22283}" dt="2022-12-08T14:27:23.504" v="463" actId="26606"/>
          <ac:picMkLst>
            <pc:docMk/>
            <pc:sldMk cId="2273791214" sldId="278"/>
            <ac:picMk id="5" creationId="{7E612A6E-8927-4FC3-D6C8-523418694AB4}"/>
          </ac:picMkLst>
        </pc:picChg>
        <pc:picChg chg="del">
          <ac:chgData name="Ørjan Kristensen" userId="f4a56457-1615-48bb-b59c-0d37462033e1" providerId="ADAL" clId="{16B18B64-CB50-E34E-8336-1834AFF22283}" dt="2022-12-08T14:22:39.421" v="451" actId="478"/>
          <ac:picMkLst>
            <pc:docMk/>
            <pc:sldMk cId="2273791214" sldId="278"/>
            <ac:picMk id="6" creationId="{EED6ECCA-9CF3-806D-9FD1-DD427C231DA1}"/>
          </ac:picMkLst>
        </pc:picChg>
        <pc:picChg chg="add del mod">
          <ac:chgData name="Ørjan Kristensen" userId="f4a56457-1615-48bb-b59c-0d37462033e1" providerId="ADAL" clId="{16B18B64-CB50-E34E-8336-1834AFF22283}" dt="2022-12-08T14:27:03.052" v="461" actId="478"/>
          <ac:picMkLst>
            <pc:docMk/>
            <pc:sldMk cId="2273791214" sldId="278"/>
            <ac:picMk id="3074" creationId="{8F779963-A4B3-D076-6532-5A39E45C6E69}"/>
          </ac:picMkLst>
        </pc:picChg>
      </pc:sldChg>
      <pc:sldChg chg="addSp delSp modSp mod">
        <pc:chgData name="Ørjan Kristensen" userId="f4a56457-1615-48bb-b59c-0d37462033e1" providerId="ADAL" clId="{16B18B64-CB50-E34E-8336-1834AFF22283}" dt="2022-12-08T14:34:58.820" v="484" actId="20577"/>
        <pc:sldMkLst>
          <pc:docMk/>
          <pc:sldMk cId="1288654337" sldId="280"/>
        </pc:sldMkLst>
        <pc:spChg chg="del">
          <ac:chgData name="Ørjan Kristensen" userId="f4a56457-1615-48bb-b59c-0d37462033e1" providerId="ADAL" clId="{16B18B64-CB50-E34E-8336-1834AFF22283}" dt="2022-12-08T14:02:37.871" v="252" actId="478"/>
          <ac:spMkLst>
            <pc:docMk/>
            <pc:sldMk cId="1288654337" sldId="280"/>
            <ac:spMk id="2" creationId="{29D83AE4-BEA5-8C27-8D18-ED30B5CF2D52}"/>
          </ac:spMkLst>
        </pc:spChg>
        <pc:spChg chg="del mod">
          <ac:chgData name="Ørjan Kristensen" userId="f4a56457-1615-48bb-b59c-0d37462033e1" providerId="ADAL" clId="{16B18B64-CB50-E34E-8336-1834AFF22283}" dt="2022-12-08T14:02:22.430" v="247" actId="478"/>
          <ac:spMkLst>
            <pc:docMk/>
            <pc:sldMk cId="1288654337" sldId="280"/>
            <ac:spMk id="3" creationId="{3E522755-280F-72F7-30A4-1D5840DF36E6}"/>
          </ac:spMkLst>
        </pc:spChg>
        <pc:spChg chg="add del mod">
          <ac:chgData name="Ørjan Kristensen" userId="f4a56457-1615-48bb-b59c-0d37462033e1" providerId="ADAL" clId="{16B18B64-CB50-E34E-8336-1834AFF22283}" dt="2022-12-08T14:02:27.430" v="248" actId="478"/>
          <ac:spMkLst>
            <pc:docMk/>
            <pc:sldMk cId="1288654337" sldId="280"/>
            <ac:spMk id="6" creationId="{47AF7FB8-E2CB-4B91-EBE1-073E4629EA32}"/>
          </ac:spMkLst>
        </pc:spChg>
        <pc:spChg chg="add del mod">
          <ac:chgData name="Ørjan Kristensen" userId="f4a56457-1615-48bb-b59c-0d37462033e1" providerId="ADAL" clId="{16B18B64-CB50-E34E-8336-1834AFF22283}" dt="2022-12-08T14:02:39.578" v="253" actId="478"/>
          <ac:spMkLst>
            <pc:docMk/>
            <pc:sldMk cId="1288654337" sldId="280"/>
            <ac:spMk id="8" creationId="{E321B6F1-021F-BC4F-F823-B42697F4BD31}"/>
          </ac:spMkLst>
        </pc:spChg>
        <pc:graphicFrameChg chg="add mod modGraphic">
          <ac:chgData name="Ørjan Kristensen" userId="f4a56457-1615-48bb-b59c-0d37462033e1" providerId="ADAL" clId="{16B18B64-CB50-E34E-8336-1834AFF22283}" dt="2022-12-08T14:34:58.820" v="484" actId="20577"/>
          <ac:graphicFrameMkLst>
            <pc:docMk/>
            <pc:sldMk cId="1288654337" sldId="280"/>
            <ac:graphicFrameMk id="4" creationId="{FD6BC5D4-5AF4-BB5A-8B99-BCF9069D9413}"/>
          </ac:graphicFrameMkLst>
        </pc:graphicFrameChg>
      </pc:sldChg>
      <pc:sldChg chg="addSp delSp modSp new mod setBg">
        <pc:chgData name="Ørjan Kristensen" userId="f4a56457-1615-48bb-b59c-0d37462033e1" providerId="ADAL" clId="{16B18B64-CB50-E34E-8336-1834AFF22283}" dt="2022-12-08T14:33:13.178" v="472" actId="790"/>
        <pc:sldMkLst>
          <pc:docMk/>
          <pc:sldMk cId="27051174" sldId="284"/>
        </pc:sldMkLst>
        <pc:spChg chg="mod">
          <ac:chgData name="Ørjan Kristensen" userId="f4a56457-1615-48bb-b59c-0d37462033e1" providerId="ADAL" clId="{16B18B64-CB50-E34E-8336-1834AFF22283}" dt="2022-12-08T14:13:46.692" v="407" actId="26606"/>
          <ac:spMkLst>
            <pc:docMk/>
            <pc:sldMk cId="27051174" sldId="284"/>
            <ac:spMk id="2" creationId="{7EE81D6B-E2E6-8768-E192-7FC59BDC5985}"/>
          </ac:spMkLst>
        </pc:spChg>
        <pc:spChg chg="add del mod">
          <ac:chgData name="Ørjan Kristensen" userId="f4a56457-1615-48bb-b59c-0d37462033e1" providerId="ADAL" clId="{16B18B64-CB50-E34E-8336-1834AFF22283}" dt="2022-12-08T14:06:47.314" v="280"/>
          <ac:spMkLst>
            <pc:docMk/>
            <pc:sldMk cId="27051174" sldId="284"/>
            <ac:spMk id="3" creationId="{653B9665-75F8-E146-9DE1-4F4551B8636F}"/>
          </ac:spMkLst>
        </pc:spChg>
        <pc:spChg chg="add del">
          <ac:chgData name="Ørjan Kristensen" userId="f4a56457-1615-48bb-b59c-0d37462033e1" providerId="ADAL" clId="{16B18B64-CB50-E34E-8336-1834AFF22283}" dt="2022-12-08T14:04:55.446" v="277"/>
          <ac:spMkLst>
            <pc:docMk/>
            <pc:sldMk cId="27051174" sldId="284"/>
            <ac:spMk id="7" creationId="{C2D2EAB9-F2FD-0E00-8454-E62684C45A95}"/>
          </ac:spMkLst>
        </pc:spChg>
        <pc:spChg chg="add del">
          <ac:chgData name="Ørjan Kristensen" userId="f4a56457-1615-48bb-b59c-0d37462033e1" providerId="ADAL" clId="{16B18B64-CB50-E34E-8336-1834AFF22283}" dt="2022-12-08T14:05:43.130" v="279"/>
          <ac:spMkLst>
            <pc:docMk/>
            <pc:sldMk cId="27051174" sldId="284"/>
            <ac:spMk id="11" creationId="{95CA084B-2A8E-0A4D-A29F-50B3B001BED6}"/>
          </ac:spMkLst>
        </pc:spChg>
        <pc:spChg chg="add mod">
          <ac:chgData name="Ørjan Kristensen" userId="f4a56457-1615-48bb-b59c-0d37462033e1" providerId="ADAL" clId="{16B18B64-CB50-E34E-8336-1834AFF22283}" dt="2022-12-08T14:33:13.178" v="472" actId="790"/>
          <ac:spMkLst>
            <pc:docMk/>
            <pc:sldMk cId="27051174" sldId="284"/>
            <ac:spMk id="15" creationId="{736FF2E4-B227-7874-201F-BE5C34BDDD00}"/>
          </ac:spMkLst>
        </pc:spChg>
        <pc:spChg chg="add del mod">
          <ac:chgData name="Ørjan Kristensen" userId="f4a56457-1615-48bb-b59c-0d37462033e1" providerId="ADAL" clId="{16B18B64-CB50-E34E-8336-1834AFF22283}" dt="2022-12-08T14:07:01.605" v="285" actId="478"/>
          <ac:spMkLst>
            <pc:docMk/>
            <pc:sldMk cId="27051174" sldId="284"/>
            <ac:spMk id="17" creationId="{8764ACCE-74E3-E406-CBA7-D0CD7FEBCF65}"/>
          </ac:spMkLst>
        </pc:spChg>
        <pc:spChg chg="add del mod">
          <ac:chgData name="Ørjan Kristensen" userId="f4a56457-1615-48bb-b59c-0d37462033e1" providerId="ADAL" clId="{16B18B64-CB50-E34E-8336-1834AFF22283}" dt="2022-12-08T14:07:35.558" v="294"/>
          <ac:spMkLst>
            <pc:docMk/>
            <pc:sldMk cId="27051174" sldId="284"/>
            <ac:spMk id="21" creationId="{59E9F18B-57FF-E459-552F-C2EB43FA87F5}"/>
          </ac:spMkLst>
        </pc:spChg>
        <pc:spChg chg="add del mod">
          <ac:chgData name="Ørjan Kristensen" userId="f4a56457-1615-48bb-b59c-0d37462033e1" providerId="ADAL" clId="{16B18B64-CB50-E34E-8336-1834AFF22283}" dt="2022-12-08T14:11:56.732" v="380" actId="478"/>
          <ac:spMkLst>
            <pc:docMk/>
            <pc:sldMk cId="27051174" sldId="284"/>
            <ac:spMk id="24" creationId="{A6B4EA33-2D71-F2EA-00F6-006656D22A85}"/>
          </ac:spMkLst>
        </pc:spChg>
        <pc:spChg chg="add del mod">
          <ac:chgData name="Ørjan Kristensen" userId="f4a56457-1615-48bb-b59c-0d37462033e1" providerId="ADAL" clId="{16B18B64-CB50-E34E-8336-1834AFF22283}" dt="2022-12-08T14:12:03.929" v="383" actId="478"/>
          <ac:spMkLst>
            <pc:docMk/>
            <pc:sldMk cId="27051174" sldId="284"/>
            <ac:spMk id="26" creationId="{E2F3AF07-141B-0DDD-09F7-2834F8EE93A2}"/>
          </ac:spMkLst>
        </pc:spChg>
        <pc:graphicFrameChg chg="add del mod">
          <ac:chgData name="Ørjan Kristensen" userId="f4a56457-1615-48bb-b59c-0d37462033e1" providerId="ADAL" clId="{16B18B64-CB50-E34E-8336-1834AFF22283}" dt="2022-12-08T14:04:55.446" v="277"/>
          <ac:graphicFrameMkLst>
            <pc:docMk/>
            <pc:sldMk cId="27051174" sldId="284"/>
            <ac:graphicFrameMk id="4" creationId="{B605F058-53CB-1324-E6A6-C25970E20837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4:55.446" v="277"/>
          <ac:graphicFrameMkLst>
            <pc:docMk/>
            <pc:sldMk cId="27051174" sldId="284"/>
            <ac:graphicFrameMk id="5" creationId="{04CB86B4-1C1F-4D3A-232C-86BD5BC739F9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4:55.446" v="277"/>
          <ac:graphicFrameMkLst>
            <pc:docMk/>
            <pc:sldMk cId="27051174" sldId="284"/>
            <ac:graphicFrameMk id="6" creationId="{8C367D5F-2719-90F9-BF1C-5BEA2D711395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5:43.130" v="279"/>
          <ac:graphicFrameMkLst>
            <pc:docMk/>
            <pc:sldMk cId="27051174" sldId="284"/>
            <ac:graphicFrameMk id="8" creationId="{348EFC54-A2E7-37FD-28E7-02D5624D91A0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5:43.130" v="279"/>
          <ac:graphicFrameMkLst>
            <pc:docMk/>
            <pc:sldMk cId="27051174" sldId="284"/>
            <ac:graphicFrameMk id="9" creationId="{82DA4FB7-6FED-C109-254B-9D53E06BB1BB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5:43.130" v="279"/>
          <ac:graphicFrameMkLst>
            <pc:docMk/>
            <pc:sldMk cId="27051174" sldId="284"/>
            <ac:graphicFrameMk id="10" creationId="{5895D6F5-2007-A285-C8D8-8509423F8B52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6:54.953" v="283" actId="478"/>
          <ac:graphicFrameMkLst>
            <pc:docMk/>
            <pc:sldMk cId="27051174" sldId="284"/>
            <ac:graphicFrameMk id="12" creationId="{4580613C-CE6A-36E3-B880-E5135A241E8C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6:53.136" v="282" actId="478"/>
          <ac:graphicFrameMkLst>
            <pc:docMk/>
            <pc:sldMk cId="27051174" sldId="284"/>
            <ac:graphicFrameMk id="13" creationId="{96E583F7-B102-167C-034D-1CD4EA4F62B2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6:56.749" v="284" actId="478"/>
          <ac:graphicFrameMkLst>
            <pc:docMk/>
            <pc:sldMk cId="27051174" sldId="284"/>
            <ac:graphicFrameMk id="14" creationId="{C85AFC90-F614-6C62-1060-1266E5ADA195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7:35.558" v="294"/>
          <ac:graphicFrameMkLst>
            <pc:docMk/>
            <pc:sldMk cId="27051174" sldId="284"/>
            <ac:graphicFrameMk id="18" creationId="{0A3E7568-196B-705A-028E-1548D6139212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7:35.558" v="294"/>
          <ac:graphicFrameMkLst>
            <pc:docMk/>
            <pc:sldMk cId="27051174" sldId="284"/>
            <ac:graphicFrameMk id="19" creationId="{BD7C95AF-8609-5A78-9551-02C034AF30BF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07:35.558" v="294"/>
          <ac:graphicFrameMkLst>
            <pc:docMk/>
            <pc:sldMk cId="27051174" sldId="284"/>
            <ac:graphicFrameMk id="20" creationId="{3DD0ECF3-7F48-0CCE-772E-0F93AFE030DA}"/>
          </ac:graphicFrameMkLst>
        </pc:graphicFrameChg>
        <pc:graphicFrameChg chg="add del mod modGraphic">
          <ac:chgData name="Ørjan Kristensen" userId="f4a56457-1615-48bb-b59c-0d37462033e1" providerId="ADAL" clId="{16B18B64-CB50-E34E-8336-1834AFF22283}" dt="2022-12-08T14:11:48.563" v="378" actId="478"/>
          <ac:graphicFrameMkLst>
            <pc:docMk/>
            <pc:sldMk cId="27051174" sldId="284"/>
            <ac:graphicFrameMk id="22" creationId="{E27FDCBB-CF46-C5E6-68B2-E30243658134}"/>
          </ac:graphicFrameMkLst>
        </pc:graphicFrameChg>
        <pc:picChg chg="add">
          <ac:chgData name="Ørjan Kristensen" userId="f4a56457-1615-48bb-b59c-0d37462033e1" providerId="ADAL" clId="{16B18B64-CB50-E34E-8336-1834AFF22283}" dt="2022-12-08T14:13:46.692" v="407" actId="26606"/>
          <ac:picMkLst>
            <pc:docMk/>
            <pc:sldMk cId="27051174" sldId="284"/>
            <ac:picMk id="23" creationId="{9DDDA36E-371C-A365-8901-8B7B20F5AF4E}"/>
          </ac:picMkLst>
        </pc:picChg>
        <pc:cxnChg chg="add">
          <ac:chgData name="Ørjan Kristensen" userId="f4a56457-1615-48bb-b59c-0d37462033e1" providerId="ADAL" clId="{16B18B64-CB50-E34E-8336-1834AFF22283}" dt="2022-12-08T14:13:46.692" v="407" actId="26606"/>
          <ac:cxnSpMkLst>
            <pc:docMk/>
            <pc:sldMk cId="27051174" sldId="284"/>
            <ac:cxnSpMk id="25" creationId="{A7F400EE-A8A5-48AF-B4D6-291B52C6F0B0}"/>
          </ac:cxnSpMkLst>
        </pc:cxnChg>
      </pc:sldChg>
      <pc:sldChg chg="addSp delSp modSp new mod setBg">
        <pc:chgData name="Ørjan Kristensen" userId="f4a56457-1615-48bb-b59c-0d37462033e1" providerId="ADAL" clId="{16B18B64-CB50-E34E-8336-1834AFF22283}" dt="2022-12-08T14:34:38.395" v="474" actId="113"/>
        <pc:sldMkLst>
          <pc:docMk/>
          <pc:sldMk cId="1276412945" sldId="285"/>
        </pc:sldMkLst>
        <pc:spChg chg="mod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2" creationId="{EDD63D61-30BE-93B3-6BDC-EA8DB484363B}"/>
          </ac:spMkLst>
        </pc:spChg>
        <pc:spChg chg="add del mod">
          <ac:chgData name="Ørjan Kristensen" userId="f4a56457-1615-48bb-b59c-0d37462033e1" providerId="ADAL" clId="{16B18B64-CB50-E34E-8336-1834AFF22283}" dt="2022-12-08T14:34:38.395" v="474" actId="113"/>
          <ac:spMkLst>
            <pc:docMk/>
            <pc:sldMk cId="1276412945" sldId="285"/>
            <ac:spMk id="3" creationId="{9D2DDEBC-05B1-7667-3159-9B6C2604275D}"/>
          </ac:spMkLst>
        </pc:spChg>
        <pc:spChg chg="add del">
          <ac:chgData name="Ørjan Kristensen" userId="f4a56457-1615-48bb-b59c-0d37462033e1" providerId="ADAL" clId="{16B18B64-CB50-E34E-8336-1834AFF22283}" dt="2022-12-08T14:10:29.403" v="353"/>
          <ac:spMkLst>
            <pc:docMk/>
            <pc:sldMk cId="1276412945" sldId="285"/>
            <ac:spMk id="8" creationId="{00B2BA35-DBEA-EE7D-36DF-7724DA743B65}"/>
          </ac:spMkLst>
        </pc:spChg>
        <pc:spChg chg="add del">
          <ac:chgData name="Ørjan Kristensen" userId="f4a56457-1615-48bb-b59c-0d37462033e1" providerId="ADAL" clId="{16B18B64-CB50-E34E-8336-1834AFF22283}" dt="2022-12-08T14:17:27.450" v="431" actId="26606"/>
          <ac:spMkLst>
            <pc:docMk/>
            <pc:sldMk cId="1276412945" sldId="285"/>
            <ac:spMk id="9" creationId="{70DFC902-7D23-471A-B557-B6B6917D7A0D}"/>
          </ac:spMkLst>
        </pc:spChg>
        <pc:spChg chg="add del">
          <ac:chgData name="Ørjan Kristensen" userId="f4a56457-1615-48bb-b59c-0d37462033e1" providerId="ADAL" clId="{16B18B64-CB50-E34E-8336-1834AFF22283}" dt="2022-12-08T14:17:27.450" v="431" actId="26606"/>
          <ac:spMkLst>
            <pc:docMk/>
            <pc:sldMk cId="1276412945" sldId="285"/>
            <ac:spMk id="10" creationId="{A55D5633-D557-4DCA-982C-FF36EB7A1C00}"/>
          </ac:spMkLst>
        </pc:spChg>
        <pc:spChg chg="add del">
          <ac:chgData name="Ørjan Kristensen" userId="f4a56457-1615-48bb-b59c-0d37462033e1" providerId="ADAL" clId="{16B18B64-CB50-E34E-8336-1834AFF22283}" dt="2022-12-08T14:17:27.450" v="431" actId="26606"/>
          <ac:spMkLst>
            <pc:docMk/>
            <pc:sldMk cId="1276412945" sldId="285"/>
            <ac:spMk id="12" creationId="{450D3AD2-FA80-415F-A9CE-54D884561CD7}"/>
          </ac:spMkLst>
        </pc:spChg>
        <pc:spChg chg="add del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17" creationId="{DAF1966E-FD40-4A4A-B61B-C4DF7FA05F06}"/>
          </ac:spMkLst>
        </pc:spChg>
        <pc:spChg chg="add del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19" creationId="{047BFA19-D45E-416B-A404-7AF2F3F27017}"/>
          </ac:spMkLst>
        </pc:spChg>
        <pc:spChg chg="add del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21" creationId="{8E0105E7-23DB-4CF2-8258-FF47C7620F6E}"/>
          </ac:spMkLst>
        </pc:spChg>
        <pc:spChg chg="add del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23" creationId="{074B4F7D-14B2-478B-8BF5-01E4E0C5D263}"/>
          </ac:spMkLst>
        </pc:spChg>
        <pc:spChg chg="add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28" creationId="{70DFC902-7D23-471A-B557-B6B6917D7A0D}"/>
          </ac:spMkLst>
        </pc:spChg>
        <pc:spChg chg="add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30" creationId="{A55D5633-D557-4DCA-982C-FF36EB7A1C00}"/>
          </ac:spMkLst>
        </pc:spChg>
        <pc:spChg chg="add">
          <ac:chgData name="Ørjan Kristensen" userId="f4a56457-1615-48bb-b59c-0d37462033e1" providerId="ADAL" clId="{16B18B64-CB50-E34E-8336-1834AFF22283}" dt="2022-12-08T14:18:38.983" v="436" actId="26606"/>
          <ac:spMkLst>
            <pc:docMk/>
            <pc:sldMk cId="1276412945" sldId="285"/>
            <ac:spMk id="32" creationId="{450D3AD2-FA80-415F-A9CE-54D884561CD7}"/>
          </ac:spMkLst>
        </pc:spChg>
        <pc:graphicFrameChg chg="add del mod">
          <ac:chgData name="Ørjan Kristensen" userId="f4a56457-1615-48bb-b59c-0d37462033e1" providerId="ADAL" clId="{16B18B64-CB50-E34E-8336-1834AFF22283}" dt="2022-12-08T14:10:29.403" v="353"/>
          <ac:graphicFrameMkLst>
            <pc:docMk/>
            <pc:sldMk cId="1276412945" sldId="285"/>
            <ac:graphicFrameMk id="4" creationId="{43FF853D-F618-26FF-EFC9-E1B350BFC98B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10:29.403" v="353"/>
          <ac:graphicFrameMkLst>
            <pc:docMk/>
            <pc:sldMk cId="1276412945" sldId="285"/>
            <ac:graphicFrameMk id="5" creationId="{3B3351B4-AC3E-0476-902F-B2CBB6FDC86D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10:29.403" v="353"/>
          <ac:graphicFrameMkLst>
            <pc:docMk/>
            <pc:sldMk cId="1276412945" sldId="285"/>
            <ac:graphicFrameMk id="6" creationId="{0D4DCF09-60B0-8715-4B6A-3EF82A6B79A6}"/>
          </ac:graphicFrameMkLst>
        </pc:graphicFrameChg>
        <pc:graphicFrameChg chg="add del mod">
          <ac:chgData name="Ørjan Kristensen" userId="f4a56457-1615-48bb-b59c-0d37462033e1" providerId="ADAL" clId="{16B18B64-CB50-E34E-8336-1834AFF22283}" dt="2022-12-08T14:10:29.403" v="353"/>
          <ac:graphicFrameMkLst>
            <pc:docMk/>
            <pc:sldMk cId="1276412945" sldId="285"/>
            <ac:graphicFrameMk id="7" creationId="{1602FBDC-6445-4181-79A1-BFDD254DA6E2}"/>
          </ac:graphicFrameMkLst>
        </pc:graphicFrameChg>
      </pc:sldChg>
    </pc:docChg>
  </pc:docChgLst>
  <pc:docChgLst>
    <pc:chgData name="Ørjan Kristensen" userId="f4a56457-1615-48bb-b59c-0d37462033e1" providerId="ADAL" clId="{38C9B982-4397-984F-9F4E-FD0383A3167C}"/>
    <pc:docChg chg="undo custSel addSld delSld modSld">
      <pc:chgData name="Ørjan Kristensen" userId="f4a56457-1615-48bb-b59c-0d37462033e1" providerId="ADAL" clId="{38C9B982-4397-984F-9F4E-FD0383A3167C}" dt="2023-01-31T08:33:06.166" v="309" actId="478"/>
      <pc:docMkLst>
        <pc:docMk/>
      </pc:docMkLst>
      <pc:sldChg chg="addSp delSp modSp mod">
        <pc:chgData name="Ørjan Kristensen" userId="f4a56457-1615-48bb-b59c-0d37462033e1" providerId="ADAL" clId="{38C9B982-4397-984F-9F4E-FD0383A3167C}" dt="2023-01-31T08:15:13.791" v="1" actId="26606"/>
        <pc:sldMkLst>
          <pc:docMk/>
          <pc:sldMk cId="2273791214" sldId="278"/>
        </pc:sldMkLst>
        <pc:spChg chg="mod">
          <ac:chgData name="Ørjan Kristensen" userId="f4a56457-1615-48bb-b59c-0d37462033e1" providerId="ADAL" clId="{38C9B982-4397-984F-9F4E-FD0383A3167C}" dt="2023-01-31T08:15:13.791" v="1" actId="26606"/>
          <ac:spMkLst>
            <pc:docMk/>
            <pc:sldMk cId="2273791214" sldId="278"/>
            <ac:spMk id="2" creationId="{1352B2F0-717E-DB33-ADB6-96C81F08C0F2}"/>
          </ac:spMkLst>
        </pc:spChg>
        <pc:spChg chg="mod">
          <ac:chgData name="Ørjan Kristensen" userId="f4a56457-1615-48bb-b59c-0d37462033e1" providerId="ADAL" clId="{38C9B982-4397-984F-9F4E-FD0383A3167C}" dt="2023-01-31T08:15:13.791" v="1" actId="26606"/>
          <ac:spMkLst>
            <pc:docMk/>
            <pc:sldMk cId="2273791214" sldId="278"/>
            <ac:spMk id="3" creationId="{DF73A893-B550-54A1-F2A1-3D33779ECA0C}"/>
          </ac:spMkLst>
        </pc:spChg>
        <pc:spChg chg="add">
          <ac:chgData name="Ørjan Kristensen" userId="f4a56457-1615-48bb-b59c-0d37462033e1" providerId="ADAL" clId="{38C9B982-4397-984F-9F4E-FD0383A3167C}" dt="2023-01-31T08:15:13.791" v="1" actId="26606"/>
          <ac:spMkLst>
            <pc:docMk/>
            <pc:sldMk cId="2273791214" sldId="278"/>
            <ac:spMk id="11" creationId="{3E443FD7-A66B-4AA0-872D-B088B9BC5F17}"/>
          </ac:spMkLst>
        </pc:spChg>
        <pc:spChg chg="add">
          <ac:chgData name="Ørjan Kristensen" userId="f4a56457-1615-48bb-b59c-0d37462033e1" providerId="ADAL" clId="{38C9B982-4397-984F-9F4E-FD0383A3167C}" dt="2023-01-31T08:15:13.791" v="1" actId="26606"/>
          <ac:spMkLst>
            <pc:docMk/>
            <pc:sldMk cId="2273791214" sldId="278"/>
            <ac:spMk id="13" creationId="{C04BE0EF-3561-49B4-9A29-F283168A91C7}"/>
          </ac:spMkLst>
        </pc:spChg>
        <pc:picChg chg="mod">
          <ac:chgData name="Ørjan Kristensen" userId="f4a56457-1615-48bb-b59c-0d37462033e1" providerId="ADAL" clId="{38C9B982-4397-984F-9F4E-FD0383A3167C}" dt="2023-01-31T08:15:13.791" v="1" actId="26606"/>
          <ac:picMkLst>
            <pc:docMk/>
            <pc:sldMk cId="2273791214" sldId="278"/>
            <ac:picMk id="6" creationId="{E8206719-0F35-4972-C3DF-AA9B4568466E}"/>
          </ac:picMkLst>
        </pc:picChg>
        <pc:picChg chg="del">
          <ac:chgData name="Ørjan Kristensen" userId="f4a56457-1615-48bb-b59c-0d37462033e1" providerId="ADAL" clId="{38C9B982-4397-984F-9F4E-FD0383A3167C}" dt="2023-01-31T08:15:02.773" v="0" actId="478"/>
          <ac:picMkLst>
            <pc:docMk/>
            <pc:sldMk cId="2273791214" sldId="278"/>
            <ac:picMk id="10" creationId="{F2F01AF0-68E4-CD8C-184F-F60D14C2218C}"/>
          </ac:picMkLst>
        </pc:picChg>
      </pc:sldChg>
      <pc:sldChg chg="addSp delSp modSp mod">
        <pc:chgData name="Ørjan Kristensen" userId="f4a56457-1615-48bb-b59c-0d37462033e1" providerId="ADAL" clId="{38C9B982-4397-984F-9F4E-FD0383A3167C}" dt="2023-01-31T08:33:06.166" v="309" actId="478"/>
        <pc:sldMkLst>
          <pc:docMk/>
          <pc:sldMk cId="1288654337" sldId="280"/>
        </pc:sldMkLst>
        <pc:graphicFrameChg chg="mod">
          <ac:chgData name="Ørjan Kristensen" userId="f4a56457-1615-48bb-b59c-0d37462033e1" providerId="ADAL" clId="{38C9B982-4397-984F-9F4E-FD0383A3167C}" dt="2023-01-31T08:25:53.030" v="257"/>
          <ac:graphicFrameMkLst>
            <pc:docMk/>
            <pc:sldMk cId="1288654337" sldId="280"/>
            <ac:graphicFrameMk id="4" creationId="{FD6BC5D4-5AF4-BB5A-8B99-BCF9069D9413}"/>
          </ac:graphicFrameMkLst>
        </pc:graphicFrameChg>
        <pc:picChg chg="add del mod">
          <ac:chgData name="Ørjan Kristensen" userId="f4a56457-1615-48bb-b59c-0d37462033e1" providerId="ADAL" clId="{38C9B982-4397-984F-9F4E-FD0383A3167C}" dt="2023-01-31T08:33:06.166" v="309" actId="478"/>
          <ac:picMkLst>
            <pc:docMk/>
            <pc:sldMk cId="1288654337" sldId="280"/>
            <ac:picMk id="2" creationId="{A9057A50-514F-0AEC-8474-798AF348ACC3}"/>
          </ac:picMkLst>
        </pc:picChg>
      </pc:sldChg>
      <pc:sldChg chg="addSp modSp">
        <pc:chgData name="Ørjan Kristensen" userId="f4a56457-1615-48bb-b59c-0d37462033e1" providerId="ADAL" clId="{38C9B982-4397-984F-9F4E-FD0383A3167C}" dt="2023-01-31T08:32:02.646" v="299"/>
        <pc:sldMkLst>
          <pc:docMk/>
          <pc:sldMk cId="4146894717" sldId="283"/>
        </pc:sldMkLst>
        <pc:picChg chg="add mod">
          <ac:chgData name="Ørjan Kristensen" userId="f4a56457-1615-48bb-b59c-0d37462033e1" providerId="ADAL" clId="{38C9B982-4397-984F-9F4E-FD0383A3167C}" dt="2023-01-31T08:32:02.646" v="299"/>
          <ac:picMkLst>
            <pc:docMk/>
            <pc:sldMk cId="4146894717" sldId="283"/>
            <ac:picMk id="4" creationId="{4F194FD5-01A9-AEEE-5AB7-46D5DE76BDE0}"/>
          </ac:picMkLst>
        </pc:picChg>
      </pc:sldChg>
      <pc:sldChg chg="addSp delSp modSp mod">
        <pc:chgData name="Ørjan Kristensen" userId="f4a56457-1615-48bb-b59c-0d37462033e1" providerId="ADAL" clId="{38C9B982-4397-984F-9F4E-FD0383A3167C}" dt="2023-01-31T08:32:16.944" v="302" actId="478"/>
        <pc:sldMkLst>
          <pc:docMk/>
          <pc:sldMk cId="27051174" sldId="284"/>
        </pc:sldMkLst>
        <pc:picChg chg="add mod">
          <ac:chgData name="Ørjan Kristensen" userId="f4a56457-1615-48bb-b59c-0d37462033e1" providerId="ADAL" clId="{38C9B982-4397-984F-9F4E-FD0383A3167C}" dt="2023-01-31T08:32:04.970" v="300"/>
          <ac:picMkLst>
            <pc:docMk/>
            <pc:sldMk cId="27051174" sldId="284"/>
            <ac:picMk id="3" creationId="{5314DB57-78E9-12F7-6E60-E263DE418876}"/>
          </ac:picMkLst>
        </pc:picChg>
        <pc:picChg chg="add del mod">
          <ac:chgData name="Ørjan Kristensen" userId="f4a56457-1615-48bb-b59c-0d37462033e1" providerId="ADAL" clId="{38C9B982-4397-984F-9F4E-FD0383A3167C}" dt="2023-01-31T08:32:16.944" v="302" actId="478"/>
          <ac:picMkLst>
            <pc:docMk/>
            <pc:sldMk cId="27051174" sldId="284"/>
            <ac:picMk id="4" creationId="{09FD335B-B601-B281-F817-888EEB9ABEE2}"/>
          </ac:picMkLst>
        </pc:picChg>
      </pc:sldChg>
      <pc:sldChg chg="addSp delSp modSp mod">
        <pc:chgData name="Ørjan Kristensen" userId="f4a56457-1615-48bb-b59c-0d37462033e1" providerId="ADAL" clId="{38C9B982-4397-984F-9F4E-FD0383A3167C}" dt="2023-01-31T08:32:31.412" v="305" actId="478"/>
        <pc:sldMkLst>
          <pc:docMk/>
          <pc:sldMk cId="1276412945" sldId="285"/>
        </pc:sldMkLst>
        <pc:picChg chg="add mod">
          <ac:chgData name="Ørjan Kristensen" userId="f4a56457-1615-48bb-b59c-0d37462033e1" providerId="ADAL" clId="{38C9B982-4397-984F-9F4E-FD0383A3167C}" dt="2023-01-31T08:32:23.400" v="303"/>
          <ac:picMkLst>
            <pc:docMk/>
            <pc:sldMk cId="1276412945" sldId="285"/>
            <ac:picMk id="4" creationId="{A306B56B-7015-BD98-7E5B-1BA32B4AA5CF}"/>
          </ac:picMkLst>
        </pc:picChg>
        <pc:picChg chg="add del mod">
          <ac:chgData name="Ørjan Kristensen" userId="f4a56457-1615-48bb-b59c-0d37462033e1" providerId="ADAL" clId="{38C9B982-4397-984F-9F4E-FD0383A3167C}" dt="2023-01-31T08:32:31.412" v="305" actId="478"/>
          <ac:picMkLst>
            <pc:docMk/>
            <pc:sldMk cId="1276412945" sldId="285"/>
            <ac:picMk id="5" creationId="{3CFF96DC-7799-FF94-7221-2F086E7708B4}"/>
          </ac:picMkLst>
        </pc:picChg>
      </pc:sldChg>
      <pc:sldChg chg="del">
        <pc:chgData name="Ørjan Kristensen" userId="f4a56457-1615-48bb-b59c-0d37462033e1" providerId="ADAL" clId="{38C9B982-4397-984F-9F4E-FD0383A3167C}" dt="2023-01-31T08:16:25.690" v="8" actId="2696"/>
        <pc:sldMkLst>
          <pc:docMk/>
          <pc:sldMk cId="1815609547" sldId="289"/>
        </pc:sldMkLst>
      </pc:sldChg>
      <pc:sldChg chg="addSp delSp modSp del mod">
        <pc:chgData name="Ørjan Kristensen" userId="f4a56457-1615-48bb-b59c-0d37462033e1" providerId="ADAL" clId="{38C9B982-4397-984F-9F4E-FD0383A3167C}" dt="2023-01-31T08:16:46.523" v="13" actId="2696"/>
        <pc:sldMkLst>
          <pc:docMk/>
          <pc:sldMk cId="1288721349" sldId="291"/>
        </pc:sldMkLst>
        <pc:picChg chg="add del mod">
          <ac:chgData name="Ørjan Kristensen" userId="f4a56457-1615-48bb-b59c-0d37462033e1" providerId="ADAL" clId="{38C9B982-4397-984F-9F4E-FD0383A3167C}" dt="2023-01-31T08:16:42.998" v="11" actId="478"/>
          <ac:picMkLst>
            <pc:docMk/>
            <pc:sldMk cId="1288721349" sldId="291"/>
            <ac:picMk id="4" creationId="{301BA23D-87A2-46AB-9E6E-651464B7AF96}"/>
          </ac:picMkLst>
        </pc:picChg>
        <pc:picChg chg="del">
          <ac:chgData name="Ørjan Kristensen" userId="f4a56457-1615-48bb-b59c-0d37462033e1" providerId="ADAL" clId="{38C9B982-4397-984F-9F4E-FD0383A3167C}" dt="2023-01-31T08:15:49.089" v="2" actId="478"/>
          <ac:picMkLst>
            <pc:docMk/>
            <pc:sldMk cId="1288721349" sldId="291"/>
            <ac:picMk id="5" creationId="{566E8A78-C34D-17F2-0DA0-8ED966CC6C02}"/>
          </ac:picMkLst>
        </pc:picChg>
      </pc:sldChg>
      <pc:sldChg chg="addSp delSp modSp mod setBg">
        <pc:chgData name="Ørjan Kristensen" userId="f4a56457-1615-48bb-b59c-0d37462033e1" providerId="ADAL" clId="{38C9B982-4397-984F-9F4E-FD0383A3167C}" dt="2023-01-31T08:32:36.111" v="306"/>
        <pc:sldMkLst>
          <pc:docMk/>
          <pc:sldMk cId="3598090917" sldId="293"/>
        </pc:sldMkLst>
        <pc:spChg chg="mod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2" creationId="{981B856D-2296-ACBA-DF73-9CABA0A84629}"/>
          </ac:spMkLst>
        </pc:spChg>
        <pc:spChg chg="add del">
          <ac:chgData name="Ørjan Kristensen" userId="f4a56457-1615-48bb-b59c-0d37462033e1" providerId="ADAL" clId="{38C9B982-4397-984F-9F4E-FD0383A3167C}" dt="2023-01-31T08:28:36.457" v="276" actId="26606"/>
          <ac:spMkLst>
            <pc:docMk/>
            <pc:sldMk cId="3598090917" sldId="293"/>
            <ac:spMk id="3" creationId="{41C73332-B983-A01C-594E-BA31789466FA}"/>
          </ac:spMkLst>
        </pc:spChg>
        <pc:spChg chg="add del">
          <ac:chgData name="Ørjan Kristensen" userId="f4a56457-1615-48bb-b59c-0d37462033e1" providerId="ADAL" clId="{38C9B982-4397-984F-9F4E-FD0383A3167C}" dt="2023-01-31T08:28:41.299" v="278" actId="478"/>
          <ac:spMkLst>
            <pc:docMk/>
            <pc:sldMk cId="3598090917" sldId="293"/>
            <ac:spMk id="7" creationId="{3240DC25-B32B-4FEC-2140-93196596B1A0}"/>
          </ac:spMkLst>
        </pc:spChg>
        <pc:spChg chg="add del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8" creationId="{70DFC902-7D23-471A-B557-B6B6917D7A0D}"/>
          </ac:spMkLst>
        </pc:spChg>
        <pc:spChg chg="add del">
          <ac:chgData name="Ørjan Kristensen" userId="f4a56457-1615-48bb-b59c-0d37462033e1" providerId="ADAL" clId="{38C9B982-4397-984F-9F4E-FD0383A3167C}" dt="2023-01-31T08:28:36.452" v="275" actId="26606"/>
          <ac:spMkLst>
            <pc:docMk/>
            <pc:sldMk cId="3598090917" sldId="293"/>
            <ac:spMk id="9" creationId="{BACC6370-2D7E-4714-9D71-7542949D7D5D}"/>
          </ac:spMkLst>
        </pc:spChg>
        <pc:spChg chg="add del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10" creationId="{A55D5633-D557-4DCA-982C-FF36EB7A1C00}"/>
          </ac:spMkLst>
        </pc:spChg>
        <pc:spChg chg="add del">
          <ac:chgData name="Ørjan Kristensen" userId="f4a56457-1615-48bb-b59c-0d37462033e1" providerId="ADAL" clId="{38C9B982-4397-984F-9F4E-FD0383A3167C}" dt="2023-01-31T08:28:36.452" v="275" actId="26606"/>
          <ac:spMkLst>
            <pc:docMk/>
            <pc:sldMk cId="3598090917" sldId="293"/>
            <ac:spMk id="11" creationId="{F68B3F68-107C-434F-AA38-110D5EA91B85}"/>
          </ac:spMkLst>
        </pc:spChg>
        <pc:spChg chg="add del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12" creationId="{450D3AD2-FA80-415F-A9CE-54D884561CD7}"/>
          </ac:spMkLst>
        </pc:spChg>
        <pc:spChg chg="add del">
          <ac:chgData name="Ørjan Kristensen" userId="f4a56457-1615-48bb-b59c-0d37462033e1" providerId="ADAL" clId="{38C9B982-4397-984F-9F4E-FD0383A3167C}" dt="2023-01-31T08:28:36.452" v="275" actId="26606"/>
          <ac:spMkLst>
            <pc:docMk/>
            <pc:sldMk cId="3598090917" sldId="293"/>
            <ac:spMk id="13" creationId="{AAD0DBB9-1A4B-4391-81D4-CB19F9AB918A}"/>
          </ac:spMkLst>
        </pc:spChg>
        <pc:spChg chg="add del">
          <ac:chgData name="Ørjan Kristensen" userId="f4a56457-1615-48bb-b59c-0d37462033e1" providerId="ADAL" clId="{38C9B982-4397-984F-9F4E-FD0383A3167C}" dt="2023-01-31T08:28:36.452" v="275" actId="26606"/>
          <ac:spMkLst>
            <pc:docMk/>
            <pc:sldMk cId="3598090917" sldId="293"/>
            <ac:spMk id="15" creationId="{063BBA22-50EA-4C4D-BE05-F1CE4E63AA56}"/>
          </ac:spMkLst>
        </pc:spChg>
        <pc:spChg chg="add mod ord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17" creationId="{41C73332-B983-A01C-594E-BA31789466FA}"/>
          </ac:spMkLst>
        </pc:spChg>
        <pc:spChg chg="add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22" creationId="{FF9B822F-893E-44C8-963C-64F50ACECBB2}"/>
          </ac:spMkLst>
        </pc:spChg>
        <pc:spChg chg="add">
          <ac:chgData name="Ørjan Kristensen" userId="f4a56457-1615-48bb-b59c-0d37462033e1" providerId="ADAL" clId="{38C9B982-4397-984F-9F4E-FD0383A3167C}" dt="2023-01-31T08:31:04.947" v="294" actId="26606"/>
          <ac:spMkLst>
            <pc:docMk/>
            <pc:sldMk cId="3598090917" sldId="293"/>
            <ac:spMk id="24" creationId="{EBF87945-A001-489F-9D9B-7D9435F0B9CA}"/>
          </ac:spMkLst>
        </pc:spChg>
        <pc:graphicFrameChg chg="add del">
          <ac:chgData name="Ørjan Kristensen" userId="f4a56457-1615-48bb-b59c-0d37462033e1" providerId="ADAL" clId="{38C9B982-4397-984F-9F4E-FD0383A3167C}" dt="2023-01-31T08:28:36.452" v="275" actId="26606"/>
          <ac:graphicFrameMkLst>
            <pc:docMk/>
            <pc:sldMk cId="3598090917" sldId="293"/>
            <ac:graphicFrameMk id="6" creationId="{621FF65B-37F4-68AB-62AC-5895E1E5FB46}"/>
          </ac:graphicFrameMkLst>
        </pc:graphicFrameChg>
        <pc:picChg chg="del mod">
          <ac:chgData name="Ørjan Kristensen" userId="f4a56457-1615-48bb-b59c-0d37462033e1" providerId="ADAL" clId="{38C9B982-4397-984F-9F4E-FD0383A3167C}" dt="2023-01-31T08:27:31.623" v="270" actId="478"/>
          <ac:picMkLst>
            <pc:docMk/>
            <pc:sldMk cId="3598090917" sldId="293"/>
            <ac:picMk id="5" creationId="{B80C05FB-8A5B-7228-802A-A9DB61D0D1DA}"/>
          </ac:picMkLst>
        </pc:picChg>
        <pc:picChg chg="add mod">
          <ac:chgData name="Ørjan Kristensen" userId="f4a56457-1615-48bb-b59c-0d37462033e1" providerId="ADAL" clId="{38C9B982-4397-984F-9F4E-FD0383A3167C}" dt="2023-01-31T08:31:04.947" v="294" actId="26606"/>
          <ac:picMkLst>
            <pc:docMk/>
            <pc:sldMk cId="3598090917" sldId="293"/>
            <ac:picMk id="16" creationId="{7E1EC829-527B-D52A-3FDB-A6ADED5A2F8D}"/>
          </ac:picMkLst>
        </pc:picChg>
        <pc:picChg chg="add mod">
          <ac:chgData name="Ørjan Kristensen" userId="f4a56457-1615-48bb-b59c-0d37462033e1" providerId="ADAL" clId="{38C9B982-4397-984F-9F4E-FD0383A3167C}" dt="2023-01-31T08:32:36.111" v="306"/>
          <ac:picMkLst>
            <pc:docMk/>
            <pc:sldMk cId="3598090917" sldId="293"/>
            <ac:picMk id="18" creationId="{1BBF0AA6-357E-1D61-1F09-E320425ECE27}"/>
          </ac:picMkLst>
        </pc:picChg>
      </pc:sldChg>
      <pc:sldChg chg="delSp add del mod">
        <pc:chgData name="Ørjan Kristensen" userId="f4a56457-1615-48bb-b59c-0d37462033e1" providerId="ADAL" clId="{38C9B982-4397-984F-9F4E-FD0383A3167C}" dt="2023-01-31T08:26:59.766" v="266" actId="2696"/>
        <pc:sldMkLst>
          <pc:docMk/>
          <pc:sldMk cId="1418440706" sldId="294"/>
        </pc:sldMkLst>
        <pc:picChg chg="del">
          <ac:chgData name="Ørjan Kristensen" userId="f4a56457-1615-48bb-b59c-0d37462033e1" providerId="ADAL" clId="{38C9B982-4397-984F-9F4E-FD0383A3167C}" dt="2023-01-31T08:26:30.744" v="263" actId="478"/>
          <ac:picMkLst>
            <pc:docMk/>
            <pc:sldMk cId="1418440706" sldId="294"/>
            <ac:picMk id="5" creationId="{A419AF57-BB13-19B7-D62C-07BD403F7ADC}"/>
          </ac:picMkLst>
        </pc:picChg>
      </pc:sldChg>
      <pc:sldChg chg="addSp modSp new del mod">
        <pc:chgData name="Ørjan Kristensen" userId="f4a56457-1615-48bb-b59c-0d37462033e1" providerId="ADAL" clId="{38C9B982-4397-984F-9F4E-FD0383A3167C}" dt="2023-01-31T08:19:16.865" v="93" actId="2696"/>
        <pc:sldMkLst>
          <pc:docMk/>
          <pc:sldMk cId="2667440713" sldId="295"/>
        </pc:sldMkLst>
        <pc:spChg chg="mod">
          <ac:chgData name="Ørjan Kristensen" userId="f4a56457-1615-48bb-b59c-0d37462033e1" providerId="ADAL" clId="{38C9B982-4397-984F-9F4E-FD0383A3167C}" dt="2023-01-31T08:16:33.152" v="9"/>
          <ac:spMkLst>
            <pc:docMk/>
            <pc:sldMk cId="2667440713" sldId="295"/>
            <ac:spMk id="2" creationId="{105C6241-F19D-2BEC-A79A-642E56787E40}"/>
          </ac:spMkLst>
        </pc:spChg>
        <pc:spChg chg="mod">
          <ac:chgData name="Ørjan Kristensen" userId="f4a56457-1615-48bb-b59c-0d37462033e1" providerId="ADAL" clId="{38C9B982-4397-984F-9F4E-FD0383A3167C}" dt="2023-01-31T08:16:38.754" v="10"/>
          <ac:spMkLst>
            <pc:docMk/>
            <pc:sldMk cId="2667440713" sldId="295"/>
            <ac:spMk id="3" creationId="{3094628A-F5E7-F30C-C09B-15E1BFD33040}"/>
          </ac:spMkLst>
        </pc:spChg>
        <pc:picChg chg="add mod">
          <ac:chgData name="Ørjan Kristensen" userId="f4a56457-1615-48bb-b59c-0d37462033e1" providerId="ADAL" clId="{38C9B982-4397-984F-9F4E-FD0383A3167C}" dt="2023-01-31T08:16:45.077" v="12"/>
          <ac:picMkLst>
            <pc:docMk/>
            <pc:sldMk cId="2667440713" sldId="295"/>
            <ac:picMk id="4" creationId="{1B0DDCFF-11A4-9BE4-F428-CAD1D4450F2C}"/>
          </ac:picMkLst>
        </pc:picChg>
      </pc:sldChg>
      <pc:sldChg chg="addSp delSp modSp new mod setBg">
        <pc:chgData name="Ørjan Kristensen" userId="f4a56457-1615-48bb-b59c-0d37462033e1" providerId="ADAL" clId="{38C9B982-4397-984F-9F4E-FD0383A3167C}" dt="2023-01-31T08:31:57.862" v="297" actId="1076"/>
        <pc:sldMkLst>
          <pc:docMk/>
          <pc:sldMk cId="3897778723" sldId="296"/>
        </pc:sldMkLst>
        <pc:spChg chg="mod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2" creationId="{71B9B9FA-BC9B-B7F0-404F-613A8F79D96D}"/>
          </ac:spMkLst>
        </pc:spChg>
        <pc:spChg chg="mod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3" creationId="{36B9B4E1-C573-8787-9448-81F676F09AC6}"/>
          </ac:spMkLst>
        </pc:spChg>
        <pc:spChg chg="add del mod">
          <ac:chgData name="Ørjan Kristensen" userId="f4a56457-1615-48bb-b59c-0d37462033e1" providerId="ADAL" clId="{38C9B982-4397-984F-9F4E-FD0383A3167C}" dt="2023-01-31T08:17:13.259" v="17"/>
          <ac:spMkLst>
            <pc:docMk/>
            <pc:sldMk cId="3897778723" sldId="296"/>
            <ac:spMk id="4" creationId="{2947C42F-18C1-0F79-9B84-60AFFF2C1249}"/>
          </ac:spMkLst>
        </pc:spChg>
        <pc:spChg chg="add del mod">
          <ac:chgData name="Ørjan Kristensen" userId="f4a56457-1615-48bb-b59c-0d37462033e1" providerId="ADAL" clId="{38C9B982-4397-984F-9F4E-FD0383A3167C}" dt="2023-01-31T08:17:19.228" v="20"/>
          <ac:spMkLst>
            <pc:docMk/>
            <pc:sldMk cId="3897778723" sldId="296"/>
            <ac:spMk id="5" creationId="{08D0CFC5-F3E1-9F53-BD57-FD8B9D349814}"/>
          </ac:spMkLst>
        </pc:spChg>
        <pc:spChg chg="add del mod">
          <ac:chgData name="Ørjan Kristensen" userId="f4a56457-1615-48bb-b59c-0d37462033e1" providerId="ADAL" clId="{38C9B982-4397-984F-9F4E-FD0383A3167C}" dt="2023-01-31T08:20:51.351" v="109"/>
          <ac:spMkLst>
            <pc:docMk/>
            <pc:sldMk cId="3897778723" sldId="296"/>
            <ac:spMk id="6" creationId="{6EC14DBF-E87E-020A-D4A9-DBBAB135E411}"/>
          </ac:spMkLst>
        </pc:spChg>
        <pc:spChg chg="add del mod">
          <ac:chgData name="Ørjan Kristensen" userId="f4a56457-1615-48bb-b59c-0d37462033e1" providerId="ADAL" clId="{38C9B982-4397-984F-9F4E-FD0383A3167C}" dt="2023-01-31T08:20:54.976" v="113"/>
          <ac:spMkLst>
            <pc:docMk/>
            <pc:sldMk cId="3897778723" sldId="296"/>
            <ac:spMk id="8" creationId="{DAC7F377-97BC-355A-4DC0-B832E3D9DA1A}"/>
          </ac:spMkLst>
        </pc:spChg>
        <pc:spChg chg="add del mod">
          <ac:chgData name="Ørjan Kristensen" userId="f4a56457-1615-48bb-b59c-0d37462033e1" providerId="ADAL" clId="{38C9B982-4397-984F-9F4E-FD0383A3167C}" dt="2023-01-31T08:20:57.202" v="116"/>
          <ac:spMkLst>
            <pc:docMk/>
            <pc:sldMk cId="3897778723" sldId="296"/>
            <ac:spMk id="9" creationId="{C6BD510B-0ED1-8394-4787-B0D9075FC8EE}"/>
          </ac:spMkLst>
        </pc:spChg>
        <pc:spChg chg="add del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10" creationId="{59A309A7-1751-4ABE-A3C1-EEC40366AD89}"/>
          </ac:spMkLst>
        </pc:spChg>
        <pc:spChg chg="add del mod">
          <ac:chgData name="Ørjan Kristensen" userId="f4a56457-1615-48bb-b59c-0d37462033e1" providerId="ADAL" clId="{38C9B982-4397-984F-9F4E-FD0383A3167C}" dt="2023-01-31T08:20:59.234" v="118"/>
          <ac:spMkLst>
            <pc:docMk/>
            <pc:sldMk cId="3897778723" sldId="296"/>
            <ac:spMk id="11" creationId="{DE0CE6D8-4E46-8530-889B-738042F6245F}"/>
          </ac:spMkLst>
        </pc:spChg>
        <pc:spChg chg="add del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12" creationId="{967D8EB6-EAE1-4F9C-B398-83321E287204}"/>
          </ac:spMkLst>
        </pc:spChg>
        <pc:spChg chg="add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17" creationId="{5D13CC36-B950-4F02-9BAF-9A7EB267398C}"/>
          </ac:spMkLst>
        </pc:spChg>
        <pc:spChg chg="add">
          <ac:chgData name="Ørjan Kristensen" userId="f4a56457-1615-48bb-b59c-0d37462033e1" providerId="ADAL" clId="{38C9B982-4397-984F-9F4E-FD0383A3167C}" dt="2023-01-31T08:21:34.973" v="234" actId="26606"/>
          <ac:spMkLst>
            <pc:docMk/>
            <pc:sldMk cId="3897778723" sldId="296"/>
            <ac:spMk id="19" creationId="{4F2E2428-58BA-458D-AA54-05502E63F32F}"/>
          </ac:spMkLst>
        </pc:spChg>
        <pc:picChg chg="add mod">
          <ac:chgData name="Ørjan Kristensen" userId="f4a56457-1615-48bb-b59c-0d37462033e1" providerId="ADAL" clId="{38C9B982-4397-984F-9F4E-FD0383A3167C}" dt="2023-01-31T08:24:41.980" v="249" actId="207"/>
          <ac:picMkLst>
            <pc:docMk/>
            <pc:sldMk cId="3897778723" sldId="296"/>
            <ac:picMk id="7" creationId="{345EE1F6-8A2B-4FC0-153A-968FEFE7434D}"/>
          </ac:picMkLst>
        </pc:picChg>
        <pc:picChg chg="add mod">
          <ac:chgData name="Ørjan Kristensen" userId="f4a56457-1615-48bb-b59c-0d37462033e1" providerId="ADAL" clId="{38C9B982-4397-984F-9F4E-FD0383A3167C}" dt="2023-01-31T08:31:57.862" v="297" actId="1076"/>
          <ac:picMkLst>
            <pc:docMk/>
            <pc:sldMk cId="3897778723" sldId="296"/>
            <ac:picMk id="13" creationId="{7FA53510-8128-CF0C-1FA7-6BE368DA8516}"/>
          </ac:picMkLst>
        </pc:picChg>
      </pc:sldChg>
      <pc:sldChg chg="addSp delSp modSp new mod setBg">
        <pc:chgData name="Ørjan Kristensen" userId="f4a56457-1615-48bb-b59c-0d37462033e1" providerId="ADAL" clId="{38C9B982-4397-984F-9F4E-FD0383A3167C}" dt="2023-01-31T08:32:01.127" v="298"/>
        <pc:sldMkLst>
          <pc:docMk/>
          <pc:sldMk cId="3882732102" sldId="297"/>
        </pc:sldMkLst>
        <pc:spChg chg="mod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2" creationId="{4289C9ED-48AC-1A62-B4FF-8882999524FF}"/>
          </ac:spMkLst>
        </pc:spChg>
        <pc:spChg chg="mod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3" creationId="{0DBA04C5-8827-CB0E-0759-644D936CA341}"/>
          </ac:spMkLst>
        </pc:spChg>
        <pc:spChg chg="add del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9" creationId="{91F32EBA-ED97-466E-8CFA-8382584155D0}"/>
          </ac:spMkLst>
        </pc:spChg>
        <pc:spChg chg="add del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11" creationId="{62A38935-BB53-4DF7-A56E-48DD25B685D7}"/>
          </ac:spMkLst>
        </pc:spChg>
        <pc:spChg chg="add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16" creationId="{70DFC902-7D23-471A-B557-B6B6917D7A0D}"/>
          </ac:spMkLst>
        </pc:spChg>
        <pc:spChg chg="add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18" creationId="{A55D5633-D557-4DCA-982C-FF36EB7A1C00}"/>
          </ac:spMkLst>
        </pc:spChg>
        <pc:spChg chg="add">
          <ac:chgData name="Ørjan Kristensen" userId="f4a56457-1615-48bb-b59c-0d37462033e1" providerId="ADAL" clId="{38C9B982-4397-984F-9F4E-FD0383A3167C}" dt="2023-01-31T08:29:45.136" v="286" actId="26606"/>
          <ac:spMkLst>
            <pc:docMk/>
            <pc:sldMk cId="3882732102" sldId="297"/>
            <ac:spMk id="20" creationId="{450D3AD2-FA80-415F-A9CE-54D884561CD7}"/>
          </ac:spMkLst>
        </pc:spChg>
        <pc:picChg chg="add del mod">
          <ac:chgData name="Ørjan Kristensen" userId="f4a56457-1615-48bb-b59c-0d37462033e1" providerId="ADAL" clId="{38C9B982-4397-984F-9F4E-FD0383A3167C}" dt="2023-01-31T08:22:35.057" v="240" actId="478"/>
          <ac:picMkLst>
            <pc:docMk/>
            <pc:sldMk cId="3882732102" sldId="297"/>
            <ac:picMk id="4" creationId="{2FCA7C9B-A931-AE74-201F-33BF1D3D6AFD}"/>
          </ac:picMkLst>
        </pc:picChg>
        <pc:picChg chg="add del mod">
          <ac:chgData name="Ørjan Kristensen" userId="f4a56457-1615-48bb-b59c-0d37462033e1" providerId="ADAL" clId="{38C9B982-4397-984F-9F4E-FD0383A3167C}" dt="2023-01-31T08:25:25.314" v="254" actId="478"/>
          <ac:picMkLst>
            <pc:docMk/>
            <pc:sldMk cId="3882732102" sldId="297"/>
            <ac:picMk id="6" creationId="{81AF195C-1427-4785-4D66-A373F4340A8E}"/>
          </ac:picMkLst>
        </pc:picChg>
        <pc:picChg chg="add del mod">
          <ac:chgData name="Ørjan Kristensen" userId="f4a56457-1615-48bb-b59c-0d37462033e1" providerId="ADAL" clId="{38C9B982-4397-984F-9F4E-FD0383A3167C}" dt="2023-01-31T08:30:40.959" v="291" actId="478"/>
          <ac:picMkLst>
            <pc:docMk/>
            <pc:sldMk cId="3882732102" sldId="297"/>
            <ac:picMk id="8" creationId="{E1E5BF5D-438F-9E7B-1F97-76522332D36D}"/>
          </ac:picMkLst>
        </pc:picChg>
        <pc:picChg chg="add mod">
          <ac:chgData name="Ørjan Kristensen" userId="f4a56457-1615-48bb-b59c-0d37462033e1" providerId="ADAL" clId="{38C9B982-4397-984F-9F4E-FD0383A3167C}" dt="2023-01-31T08:32:01.127" v="298"/>
          <ac:picMkLst>
            <pc:docMk/>
            <pc:sldMk cId="3882732102" sldId="297"/>
            <ac:picMk id="10" creationId="{6D3021CE-26FB-CBED-0EC9-5EC07F42C58C}"/>
          </ac:picMkLst>
        </pc:picChg>
      </pc:sldChg>
      <pc:sldChg chg="addSp delSp modSp new mod setBg">
        <pc:chgData name="Ørjan Kristensen" userId="f4a56457-1615-48bb-b59c-0d37462033e1" providerId="ADAL" clId="{38C9B982-4397-984F-9F4E-FD0383A3167C}" dt="2023-01-31T08:32:46.211" v="307"/>
        <pc:sldMkLst>
          <pc:docMk/>
          <pc:sldMk cId="4075425658" sldId="298"/>
        </pc:sldMkLst>
        <pc:spChg chg="mod">
          <ac:chgData name="Ørjan Kristensen" userId="f4a56457-1615-48bb-b59c-0d37462033e1" providerId="ADAL" clId="{38C9B982-4397-984F-9F4E-FD0383A3167C}" dt="2023-01-31T08:27:26.570" v="269" actId="26606"/>
          <ac:spMkLst>
            <pc:docMk/>
            <pc:sldMk cId="4075425658" sldId="298"/>
            <ac:spMk id="2" creationId="{F3553E36-BA83-B4B0-BA26-FD632B378B39}"/>
          </ac:spMkLst>
        </pc:spChg>
        <pc:spChg chg="mod ord">
          <ac:chgData name="Ørjan Kristensen" userId="f4a56457-1615-48bb-b59c-0d37462033e1" providerId="ADAL" clId="{38C9B982-4397-984F-9F4E-FD0383A3167C}" dt="2023-01-31T08:27:26.570" v="269" actId="26606"/>
          <ac:spMkLst>
            <pc:docMk/>
            <pc:sldMk cId="4075425658" sldId="298"/>
            <ac:spMk id="3" creationId="{C44AAEF8-7C44-7147-7DBA-D8C3B7A1521D}"/>
          </ac:spMkLst>
        </pc:spChg>
        <pc:spChg chg="add">
          <ac:chgData name="Ørjan Kristensen" userId="f4a56457-1615-48bb-b59c-0d37462033e1" providerId="ADAL" clId="{38C9B982-4397-984F-9F4E-FD0383A3167C}" dt="2023-01-31T08:27:26.570" v="269" actId="26606"/>
          <ac:spMkLst>
            <pc:docMk/>
            <pc:sldMk cId="4075425658" sldId="298"/>
            <ac:spMk id="10" creationId="{FF9B822F-893E-44C8-963C-64F50ACECBB2}"/>
          </ac:spMkLst>
        </pc:spChg>
        <pc:spChg chg="add">
          <ac:chgData name="Ørjan Kristensen" userId="f4a56457-1615-48bb-b59c-0d37462033e1" providerId="ADAL" clId="{38C9B982-4397-984F-9F4E-FD0383A3167C}" dt="2023-01-31T08:27:26.570" v="269" actId="26606"/>
          <ac:spMkLst>
            <pc:docMk/>
            <pc:sldMk cId="4075425658" sldId="298"/>
            <ac:spMk id="12" creationId="{EBF87945-A001-489F-9D9B-7D9435F0B9CA}"/>
          </ac:spMkLst>
        </pc:spChg>
        <pc:picChg chg="add del mod">
          <ac:chgData name="Ørjan Kristensen" userId="f4a56457-1615-48bb-b59c-0d37462033e1" providerId="ADAL" clId="{38C9B982-4397-984F-9F4E-FD0383A3167C}" dt="2023-01-31T08:27:08.343" v="267" actId="478"/>
          <ac:picMkLst>
            <pc:docMk/>
            <pc:sldMk cId="4075425658" sldId="298"/>
            <ac:picMk id="4" creationId="{F85CA95A-6CC5-2591-1D23-57B307407BC0}"/>
          </ac:picMkLst>
        </pc:picChg>
        <pc:picChg chg="add mod">
          <ac:chgData name="Ørjan Kristensen" userId="f4a56457-1615-48bb-b59c-0d37462033e1" providerId="ADAL" clId="{38C9B982-4397-984F-9F4E-FD0383A3167C}" dt="2023-01-31T08:27:26.570" v="269" actId="26606"/>
          <ac:picMkLst>
            <pc:docMk/>
            <pc:sldMk cId="4075425658" sldId="298"/>
            <ac:picMk id="5" creationId="{4964C5DE-9137-6332-43F4-B8D7F4BEACF4}"/>
          </ac:picMkLst>
        </pc:picChg>
        <pc:picChg chg="add mod">
          <ac:chgData name="Ørjan Kristensen" userId="f4a56457-1615-48bb-b59c-0d37462033e1" providerId="ADAL" clId="{38C9B982-4397-984F-9F4E-FD0383A3167C}" dt="2023-01-31T08:32:46.211" v="307"/>
          <ac:picMkLst>
            <pc:docMk/>
            <pc:sldMk cId="4075425658" sldId="298"/>
            <ac:picMk id="6" creationId="{5107486E-0381-DED3-2338-8E86D4EBAB82}"/>
          </ac:picMkLst>
        </pc:picChg>
      </pc:sldChg>
      <pc:sldChg chg="modSp new del mod">
        <pc:chgData name="Ørjan Kristensen" userId="f4a56457-1615-48bb-b59c-0d37462033e1" providerId="ADAL" clId="{38C9B982-4397-984F-9F4E-FD0383A3167C}" dt="2023-01-31T08:28:01.004" v="273" actId="2696"/>
        <pc:sldMkLst>
          <pc:docMk/>
          <pc:sldMk cId="3627881093" sldId="299"/>
        </pc:sldMkLst>
        <pc:spChg chg="mod">
          <ac:chgData name="Ørjan Kristensen" userId="f4a56457-1615-48bb-b59c-0d37462033e1" providerId="ADAL" clId="{38C9B982-4397-984F-9F4E-FD0383A3167C}" dt="2023-01-31T08:27:49.682" v="272"/>
          <ac:spMkLst>
            <pc:docMk/>
            <pc:sldMk cId="3627881093" sldId="299"/>
            <ac:spMk id="2" creationId="{E4390AC5-3755-039B-FDC8-F081C04AA39F}"/>
          </ac:spMkLst>
        </pc:spChg>
      </pc:sldChg>
    </pc:docChg>
  </pc:docChgLst>
  <pc:docChgLst>
    <pc:chgData name="Hans-Richard Bråthen" userId="0d18f7e5-0578-48b2-8737-ecd4d0ea12db" providerId="ADAL" clId="{AB4B16A7-F52E-4009-B455-6E419C75A286}"/>
    <pc:docChg chg="undo custSel addSld delSld modSld sldOrd">
      <pc:chgData name="Hans-Richard Bråthen" userId="0d18f7e5-0578-48b2-8737-ecd4d0ea12db" providerId="ADAL" clId="{AB4B16A7-F52E-4009-B455-6E419C75A286}" dt="2022-12-09T08:25:46.679" v="659" actId="14100"/>
      <pc:docMkLst>
        <pc:docMk/>
      </pc:docMkLst>
      <pc:sldChg chg="modSp add del mod">
        <pc:chgData name="Hans-Richard Bråthen" userId="0d18f7e5-0578-48b2-8737-ecd4d0ea12db" providerId="ADAL" clId="{AB4B16A7-F52E-4009-B455-6E419C75A286}" dt="2022-12-09T07:07:53.713" v="648" actId="47"/>
        <pc:sldMkLst>
          <pc:docMk/>
          <pc:sldMk cId="4282833327" sldId="256"/>
        </pc:sldMkLst>
        <pc:spChg chg="mod">
          <ac:chgData name="Hans-Richard Bråthen" userId="0d18f7e5-0578-48b2-8737-ecd4d0ea12db" providerId="ADAL" clId="{AB4B16A7-F52E-4009-B455-6E419C75A286}" dt="2022-12-02T07:49:06.110" v="5" actId="20577"/>
          <ac:spMkLst>
            <pc:docMk/>
            <pc:sldMk cId="4282833327" sldId="256"/>
            <ac:spMk id="3" creationId="{DF73A893-B550-54A1-F2A1-3D33779ECA0C}"/>
          </ac:spMkLst>
        </pc:spChg>
      </pc:sldChg>
      <pc:sldChg chg="ord">
        <pc:chgData name="Hans-Richard Bråthen" userId="0d18f7e5-0578-48b2-8737-ecd4d0ea12db" providerId="ADAL" clId="{AB4B16A7-F52E-4009-B455-6E419C75A286}" dt="2022-12-02T07:51:22.454" v="25"/>
        <pc:sldMkLst>
          <pc:docMk/>
          <pc:sldMk cId="1573390268" sldId="257"/>
        </pc:sldMkLst>
      </pc:sldChg>
      <pc:sldChg chg="del">
        <pc:chgData name="Hans-Richard Bråthen" userId="0d18f7e5-0578-48b2-8737-ecd4d0ea12db" providerId="ADAL" clId="{AB4B16A7-F52E-4009-B455-6E419C75A286}" dt="2022-12-02T07:50:54.154" v="18" actId="47"/>
        <pc:sldMkLst>
          <pc:docMk/>
          <pc:sldMk cId="129361212" sldId="258"/>
        </pc:sldMkLst>
      </pc:sldChg>
      <pc:sldChg chg="del">
        <pc:chgData name="Hans-Richard Bråthen" userId="0d18f7e5-0578-48b2-8737-ecd4d0ea12db" providerId="ADAL" clId="{AB4B16A7-F52E-4009-B455-6E419C75A286}" dt="2022-12-02T07:51:38.123" v="31" actId="47"/>
        <pc:sldMkLst>
          <pc:docMk/>
          <pc:sldMk cId="3053981502" sldId="259"/>
        </pc:sldMkLst>
      </pc:sldChg>
      <pc:sldChg chg="del">
        <pc:chgData name="Hans-Richard Bråthen" userId="0d18f7e5-0578-48b2-8737-ecd4d0ea12db" providerId="ADAL" clId="{AB4B16A7-F52E-4009-B455-6E419C75A286}" dt="2022-12-02T07:51:33.802" v="30" actId="47"/>
        <pc:sldMkLst>
          <pc:docMk/>
          <pc:sldMk cId="386284286" sldId="261"/>
        </pc:sldMkLst>
      </pc:sldChg>
      <pc:sldChg chg="modSp mod">
        <pc:chgData name="Hans-Richard Bråthen" userId="0d18f7e5-0578-48b2-8737-ecd4d0ea12db" providerId="ADAL" clId="{AB4B16A7-F52E-4009-B455-6E419C75A286}" dt="2022-12-02T07:55:19.910" v="65" actId="20577"/>
        <pc:sldMkLst>
          <pc:docMk/>
          <pc:sldMk cId="3753847778" sldId="262"/>
        </pc:sldMkLst>
        <pc:spChg chg="mod">
          <ac:chgData name="Hans-Richard Bråthen" userId="0d18f7e5-0578-48b2-8737-ecd4d0ea12db" providerId="ADAL" clId="{AB4B16A7-F52E-4009-B455-6E419C75A286}" dt="2022-12-02T07:55:19.910" v="65" actId="20577"/>
          <ac:spMkLst>
            <pc:docMk/>
            <pc:sldMk cId="3753847778" sldId="262"/>
            <ac:spMk id="2" creationId="{5C0AFDB7-45B0-E9D0-B78D-EBA45CCA5267}"/>
          </ac:spMkLst>
        </pc:spChg>
      </pc:sldChg>
      <pc:sldChg chg="ord">
        <pc:chgData name="Hans-Richard Bråthen" userId="0d18f7e5-0578-48b2-8737-ecd4d0ea12db" providerId="ADAL" clId="{AB4B16A7-F52E-4009-B455-6E419C75A286}" dt="2022-12-02T07:55:35.150" v="67"/>
        <pc:sldMkLst>
          <pc:docMk/>
          <pc:sldMk cId="974311735" sldId="263"/>
        </pc:sldMkLst>
      </pc:sldChg>
      <pc:sldChg chg="del">
        <pc:chgData name="Hans-Richard Bråthen" userId="0d18f7e5-0578-48b2-8737-ecd4d0ea12db" providerId="ADAL" clId="{AB4B16A7-F52E-4009-B455-6E419C75A286}" dt="2022-12-02T07:49:16.159" v="6" actId="47"/>
        <pc:sldMkLst>
          <pc:docMk/>
          <pc:sldMk cId="2433246670" sldId="266"/>
        </pc:sldMkLst>
      </pc:sldChg>
      <pc:sldChg chg="ord">
        <pc:chgData name="Hans-Richard Bråthen" userId="0d18f7e5-0578-48b2-8737-ecd4d0ea12db" providerId="ADAL" clId="{AB4B16A7-F52E-4009-B455-6E419C75A286}" dt="2022-12-02T07:52:00.119" v="35"/>
        <pc:sldMkLst>
          <pc:docMk/>
          <pc:sldMk cId="3742538605" sldId="267"/>
        </pc:sldMkLst>
      </pc:sldChg>
      <pc:sldChg chg="del">
        <pc:chgData name="Hans-Richard Bråthen" userId="0d18f7e5-0578-48b2-8737-ecd4d0ea12db" providerId="ADAL" clId="{AB4B16A7-F52E-4009-B455-6E419C75A286}" dt="2022-12-02T07:51:08.371" v="20" actId="47"/>
        <pc:sldMkLst>
          <pc:docMk/>
          <pc:sldMk cId="3031644545" sldId="268"/>
        </pc:sldMkLst>
      </pc:sldChg>
      <pc:sldChg chg="del">
        <pc:chgData name="Hans-Richard Bråthen" userId="0d18f7e5-0578-48b2-8737-ecd4d0ea12db" providerId="ADAL" clId="{AB4B16A7-F52E-4009-B455-6E419C75A286}" dt="2022-12-02T07:51:09.743" v="21" actId="47"/>
        <pc:sldMkLst>
          <pc:docMk/>
          <pc:sldMk cId="143047582" sldId="269"/>
        </pc:sldMkLst>
      </pc:sldChg>
      <pc:sldChg chg="del">
        <pc:chgData name="Hans-Richard Bråthen" userId="0d18f7e5-0578-48b2-8737-ecd4d0ea12db" providerId="ADAL" clId="{AB4B16A7-F52E-4009-B455-6E419C75A286}" dt="2022-12-02T07:51:03.791" v="19" actId="47"/>
        <pc:sldMkLst>
          <pc:docMk/>
          <pc:sldMk cId="2289199745" sldId="270"/>
        </pc:sldMkLst>
      </pc:sldChg>
      <pc:sldChg chg="del">
        <pc:chgData name="Hans-Richard Bråthen" userId="0d18f7e5-0578-48b2-8737-ecd4d0ea12db" providerId="ADAL" clId="{AB4B16A7-F52E-4009-B455-6E419C75A286}" dt="2022-12-02T07:51:11.095" v="22" actId="47"/>
        <pc:sldMkLst>
          <pc:docMk/>
          <pc:sldMk cId="2957699515" sldId="271"/>
        </pc:sldMkLst>
      </pc:sldChg>
      <pc:sldChg chg="del">
        <pc:chgData name="Hans-Richard Bråthen" userId="0d18f7e5-0578-48b2-8737-ecd4d0ea12db" providerId="ADAL" clId="{AB4B16A7-F52E-4009-B455-6E419C75A286}" dt="2022-12-02T07:51:12.476" v="23" actId="47"/>
        <pc:sldMkLst>
          <pc:docMk/>
          <pc:sldMk cId="1567940357" sldId="272"/>
        </pc:sldMkLst>
      </pc:sldChg>
      <pc:sldChg chg="ord">
        <pc:chgData name="Hans-Richard Bråthen" userId="0d18f7e5-0578-48b2-8737-ecd4d0ea12db" providerId="ADAL" clId="{AB4B16A7-F52E-4009-B455-6E419C75A286}" dt="2022-12-08T07:22:16.303" v="287"/>
        <pc:sldMkLst>
          <pc:docMk/>
          <pc:sldMk cId="78481727" sldId="273"/>
        </pc:sldMkLst>
      </pc:sldChg>
      <pc:sldChg chg="addSp delSp modSp new del mod ord setBg setClrOvrMap">
        <pc:chgData name="Hans-Richard Bråthen" userId="0d18f7e5-0578-48b2-8737-ecd4d0ea12db" providerId="ADAL" clId="{AB4B16A7-F52E-4009-B455-6E419C75A286}" dt="2022-12-09T07:10:42.172" v="654" actId="47"/>
        <pc:sldMkLst>
          <pc:docMk/>
          <pc:sldMk cId="2536897627" sldId="275"/>
        </pc:sldMkLst>
        <pc:spChg chg="mod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2" creationId="{89EEC051-B20B-6F04-D843-0FD640E39F36}"/>
          </ac:spMkLst>
        </pc:spChg>
        <pc:spChg chg="del">
          <ac:chgData name="Hans-Richard Bråthen" userId="0d18f7e5-0578-48b2-8737-ecd4d0ea12db" providerId="ADAL" clId="{AB4B16A7-F52E-4009-B455-6E419C75A286}" dt="2022-12-02T07:50:29.043" v="8"/>
          <ac:spMkLst>
            <pc:docMk/>
            <pc:sldMk cId="2536897627" sldId="275"/>
            <ac:spMk id="3" creationId="{16030FA8-B606-B420-9CED-090A51D686FA}"/>
          </ac:spMkLst>
        </pc:spChg>
        <pc:spChg chg="add mod ord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3" creationId="{3419BFA0-EA00-5008-E8F0-08A1C19509A4}"/>
          </ac:spMkLst>
        </pc:spChg>
        <pc:spChg chg="add del">
          <ac:chgData name="Hans-Richard Bråthen" userId="0d18f7e5-0578-48b2-8737-ecd4d0ea12db" providerId="ADAL" clId="{AB4B16A7-F52E-4009-B455-6E419C75A286}" dt="2022-12-08T07:46:34.562" v="581" actId="26606"/>
          <ac:spMkLst>
            <pc:docMk/>
            <pc:sldMk cId="2536897627" sldId="275"/>
            <ac:spMk id="16" creationId="{247AB924-1B87-43FC-B7C7-B112D5C51A0E}"/>
          </ac:spMkLst>
        </pc:spChg>
        <pc:spChg chg="add del">
          <ac:chgData name="Hans-Richard Bråthen" userId="0d18f7e5-0578-48b2-8737-ecd4d0ea12db" providerId="ADAL" clId="{AB4B16A7-F52E-4009-B455-6E419C75A286}" dt="2022-12-08T07:46:34.562" v="580" actId="26606"/>
          <ac:spMkLst>
            <pc:docMk/>
            <pc:sldMk cId="2536897627" sldId="275"/>
            <ac:spMk id="25" creationId="{AD96FDFD-4E42-4A06-B8B5-768A1DB9C2A9}"/>
          </ac:spMkLst>
        </pc:spChg>
        <pc:spChg chg="add del">
          <ac:chgData name="Hans-Richard Bråthen" userId="0d18f7e5-0578-48b2-8737-ecd4d0ea12db" providerId="ADAL" clId="{AB4B16A7-F52E-4009-B455-6E419C75A286}" dt="2022-12-08T07:48:19.918" v="602" actId="26606"/>
          <ac:spMkLst>
            <pc:docMk/>
            <pc:sldMk cId="2536897627" sldId="275"/>
            <ac:spMk id="27" creationId="{90795B4D-5022-4A7F-A01D-8D880B7CDBE6}"/>
          </ac:spMkLst>
        </pc:spChg>
        <pc:spChg chg="add del">
          <ac:chgData name="Hans-Richard Bråthen" userId="0d18f7e5-0578-48b2-8737-ecd4d0ea12db" providerId="ADAL" clId="{AB4B16A7-F52E-4009-B455-6E419C75A286}" dt="2022-12-08T07:48:19.918" v="602" actId="26606"/>
          <ac:spMkLst>
            <pc:docMk/>
            <pc:sldMk cId="2536897627" sldId="275"/>
            <ac:spMk id="28" creationId="{003713C1-2FB2-413B-BF91-3AE41726FB7A}"/>
          </ac:spMkLst>
        </pc:spChg>
        <pc:spChg chg="add del">
          <ac:chgData name="Hans-Richard Bråthen" userId="0d18f7e5-0578-48b2-8737-ecd4d0ea12db" providerId="ADAL" clId="{AB4B16A7-F52E-4009-B455-6E419C75A286}" dt="2022-12-08T07:48:19.918" v="602" actId="26606"/>
          <ac:spMkLst>
            <pc:docMk/>
            <pc:sldMk cId="2536897627" sldId="275"/>
            <ac:spMk id="29" creationId="{AFD19018-DE7C-4796-ADF2-AD2EB0FC0D9C}"/>
          </ac:spMkLst>
        </pc:spChg>
        <pc:spChg chg="add del">
          <ac:chgData name="Hans-Richard Bråthen" userId="0d18f7e5-0578-48b2-8737-ecd4d0ea12db" providerId="ADAL" clId="{AB4B16A7-F52E-4009-B455-6E419C75A286}" dt="2022-12-08T07:48:19.918" v="602" actId="26606"/>
          <ac:spMkLst>
            <pc:docMk/>
            <pc:sldMk cId="2536897627" sldId="275"/>
            <ac:spMk id="31" creationId="{B1A0A2C2-4F85-44AF-8708-8DCA4B550CB8}"/>
          </ac:spMkLst>
        </pc:spChg>
        <pc:spChg chg="add del">
          <ac:chgData name="Hans-Richard Bråthen" userId="0d18f7e5-0578-48b2-8737-ecd4d0ea12db" providerId="ADAL" clId="{AB4B16A7-F52E-4009-B455-6E419C75A286}" dt="2022-12-08T07:47:59.670" v="599" actId="26606"/>
          <ac:spMkLst>
            <pc:docMk/>
            <pc:sldMk cId="2536897627" sldId="275"/>
            <ac:spMk id="36" creationId="{C4E4288A-DFC8-40A2-90E5-70E851A933AD}"/>
          </ac:spMkLst>
        </pc:spChg>
        <pc:spChg chg="add del">
          <ac:chgData name="Hans-Richard Bråthen" userId="0d18f7e5-0578-48b2-8737-ecd4d0ea12db" providerId="ADAL" clId="{AB4B16A7-F52E-4009-B455-6E419C75A286}" dt="2022-12-08T07:47:59.670" v="599" actId="26606"/>
          <ac:spMkLst>
            <pc:docMk/>
            <pc:sldMk cId="2536897627" sldId="275"/>
            <ac:spMk id="38" creationId="{A94A2FC9-6D19-473C-B868-99FDB2044AA9}"/>
          </ac:spMkLst>
        </pc:spChg>
        <pc:spChg chg="add del">
          <ac:chgData name="Hans-Richard Bråthen" userId="0d18f7e5-0578-48b2-8737-ecd4d0ea12db" providerId="ADAL" clId="{AB4B16A7-F52E-4009-B455-6E419C75A286}" dt="2022-12-08T07:47:59.670" v="599" actId="26606"/>
          <ac:spMkLst>
            <pc:docMk/>
            <pc:sldMk cId="2536897627" sldId="275"/>
            <ac:spMk id="40" creationId="{8BED0409-854E-49C4-876E-A78C6D881BC8}"/>
          </ac:spMkLst>
        </pc:spChg>
        <pc:spChg chg="add del">
          <ac:chgData name="Hans-Richard Bråthen" userId="0d18f7e5-0578-48b2-8737-ecd4d0ea12db" providerId="ADAL" clId="{AB4B16A7-F52E-4009-B455-6E419C75A286}" dt="2022-12-08T07:47:59.670" v="599" actId="26606"/>
          <ac:spMkLst>
            <pc:docMk/>
            <pc:sldMk cId="2536897627" sldId="275"/>
            <ac:spMk id="42" creationId="{D4340B2E-01FD-4F5D-9C4D-AD3923AD20BA}"/>
          </ac:spMkLst>
        </pc:spChg>
        <pc:spChg chg="add del">
          <ac:chgData name="Hans-Richard Bråthen" userId="0d18f7e5-0578-48b2-8737-ecd4d0ea12db" providerId="ADAL" clId="{AB4B16A7-F52E-4009-B455-6E419C75A286}" dt="2022-12-08T07:48:19.902" v="601" actId="26606"/>
          <ac:spMkLst>
            <pc:docMk/>
            <pc:sldMk cId="2536897627" sldId="275"/>
            <ac:spMk id="44" creationId="{003713C1-2FB2-413B-BF91-3AE41726FB7A}"/>
          </ac:spMkLst>
        </pc:spChg>
        <pc:spChg chg="add del">
          <ac:chgData name="Hans-Richard Bråthen" userId="0d18f7e5-0578-48b2-8737-ecd4d0ea12db" providerId="ADAL" clId="{AB4B16A7-F52E-4009-B455-6E419C75A286}" dt="2022-12-08T07:48:19.902" v="601" actId="26606"/>
          <ac:spMkLst>
            <pc:docMk/>
            <pc:sldMk cId="2536897627" sldId="275"/>
            <ac:spMk id="45" creationId="{90795B4D-5022-4A7F-A01D-8D880B7CDBE6}"/>
          </ac:spMkLst>
        </pc:spChg>
        <pc:spChg chg="add del">
          <ac:chgData name="Hans-Richard Bråthen" userId="0d18f7e5-0578-48b2-8737-ecd4d0ea12db" providerId="ADAL" clId="{AB4B16A7-F52E-4009-B455-6E419C75A286}" dt="2022-12-08T07:48:19.902" v="601" actId="26606"/>
          <ac:spMkLst>
            <pc:docMk/>
            <pc:sldMk cId="2536897627" sldId="275"/>
            <ac:spMk id="46" creationId="{AFD19018-DE7C-4796-ADF2-AD2EB0FC0D9C}"/>
          </ac:spMkLst>
        </pc:spChg>
        <pc:spChg chg="add del">
          <ac:chgData name="Hans-Richard Bråthen" userId="0d18f7e5-0578-48b2-8737-ecd4d0ea12db" providerId="ADAL" clId="{AB4B16A7-F52E-4009-B455-6E419C75A286}" dt="2022-12-08T07:48:19.902" v="601" actId="26606"/>
          <ac:spMkLst>
            <pc:docMk/>
            <pc:sldMk cId="2536897627" sldId="275"/>
            <ac:spMk id="47" creationId="{B1A0A2C2-4F85-44AF-8708-8DCA4B550CB8}"/>
          </ac:spMkLst>
        </pc:spChg>
        <pc:spChg chg="add del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49" creationId="{53B475F8-50AE-46A0-9943-B2B63183D50C}"/>
          </ac:spMkLst>
        </pc:spChg>
        <pc:spChg chg="add del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50" creationId="{75F6FDB4-2351-48C2-A863-2364A02343C0}"/>
          </ac:spMkLst>
        </pc:spChg>
        <pc:spChg chg="add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55" creationId="{94BFCCA4-109C-4B21-816E-144FE75C38EE}"/>
          </ac:spMkLst>
        </pc:spChg>
        <pc:spChg chg="add">
          <ac:chgData name="Hans-Richard Bråthen" userId="0d18f7e5-0578-48b2-8737-ecd4d0ea12db" providerId="ADAL" clId="{AB4B16A7-F52E-4009-B455-6E419C75A286}" dt="2022-12-08T07:53:15.558" v="637" actId="26606"/>
          <ac:spMkLst>
            <pc:docMk/>
            <pc:sldMk cId="2536897627" sldId="275"/>
            <ac:spMk id="57" creationId="{0059B5C0-FEC8-4370-AF45-02E3AEF6FA6D}"/>
          </ac:spMkLst>
        </pc:spChg>
        <pc:picChg chg="add del mod">
          <ac:chgData name="Hans-Richard Bråthen" userId="0d18f7e5-0578-48b2-8737-ecd4d0ea12db" providerId="ADAL" clId="{AB4B16A7-F52E-4009-B455-6E419C75A286}" dt="2022-12-08T07:52:36.270" v="634" actId="478"/>
          <ac:picMkLst>
            <pc:docMk/>
            <pc:sldMk cId="2536897627" sldId="275"/>
            <ac:picMk id="4" creationId="{555056B0-B88B-A429-20FE-46AB6A135EE7}"/>
          </ac:picMkLst>
        </pc:picChg>
        <pc:picChg chg="add mod ord">
          <ac:chgData name="Hans-Richard Bråthen" userId="0d18f7e5-0578-48b2-8737-ecd4d0ea12db" providerId="ADAL" clId="{AB4B16A7-F52E-4009-B455-6E419C75A286}" dt="2022-12-08T07:53:15.558" v="637" actId="26606"/>
          <ac:picMkLst>
            <pc:docMk/>
            <pc:sldMk cId="2536897627" sldId="275"/>
            <ac:picMk id="5" creationId="{9182AE14-3771-9F1D-F5FF-C21835FBF703}"/>
          </ac:picMkLst>
        </pc:picChg>
        <pc:picChg chg="add mod">
          <ac:chgData name="Hans-Richard Bråthen" userId="0d18f7e5-0578-48b2-8737-ecd4d0ea12db" providerId="ADAL" clId="{AB4B16A7-F52E-4009-B455-6E419C75A286}" dt="2022-12-08T07:53:15.558" v="637" actId="26606"/>
          <ac:picMkLst>
            <pc:docMk/>
            <pc:sldMk cId="2536897627" sldId="275"/>
            <ac:picMk id="6" creationId="{A37CA33F-456F-2F9F-F421-6AB6C7AB2FA4}"/>
          </ac:picMkLst>
        </pc:picChg>
        <pc:picChg chg="add mod ord">
          <ac:chgData name="Hans-Richard Bråthen" userId="0d18f7e5-0578-48b2-8737-ecd4d0ea12db" providerId="ADAL" clId="{AB4B16A7-F52E-4009-B455-6E419C75A286}" dt="2022-12-08T07:53:15.558" v="637" actId="26606"/>
          <ac:picMkLst>
            <pc:docMk/>
            <pc:sldMk cId="2536897627" sldId="275"/>
            <ac:picMk id="7" creationId="{F0395983-F702-0FE4-CED5-7BED19ED9999}"/>
          </ac:picMkLst>
        </pc:picChg>
        <pc:picChg chg="add mod ord">
          <ac:chgData name="Hans-Richard Bråthen" userId="0d18f7e5-0578-48b2-8737-ecd4d0ea12db" providerId="ADAL" clId="{AB4B16A7-F52E-4009-B455-6E419C75A286}" dt="2022-12-08T07:53:15.558" v="637" actId="26606"/>
          <ac:picMkLst>
            <pc:docMk/>
            <pc:sldMk cId="2536897627" sldId="275"/>
            <ac:picMk id="9" creationId="{62606179-9782-1F13-4BD2-3AF2A7344B01}"/>
          </ac:picMkLst>
        </pc:picChg>
        <pc:cxnChg chg="add del">
          <ac:chgData name="Hans-Richard Bråthen" userId="0d18f7e5-0578-48b2-8737-ecd4d0ea12db" providerId="ADAL" clId="{AB4B16A7-F52E-4009-B455-6E419C75A286}" dt="2022-12-08T07:46:34.562" v="581" actId="26606"/>
          <ac:cxnSpMkLst>
            <pc:docMk/>
            <pc:sldMk cId="2536897627" sldId="275"/>
            <ac:cxnSpMk id="14" creationId="{99AE2756-0FC4-4155-83E7-58AAAB63E757}"/>
          </ac:cxnSpMkLst>
        </pc:cxnChg>
        <pc:cxnChg chg="add del">
          <ac:chgData name="Hans-Richard Bråthen" userId="0d18f7e5-0578-48b2-8737-ecd4d0ea12db" providerId="ADAL" clId="{AB4B16A7-F52E-4009-B455-6E419C75A286}" dt="2022-12-08T07:46:34.562" v="581" actId="26606"/>
          <ac:cxnSpMkLst>
            <pc:docMk/>
            <pc:sldMk cId="2536897627" sldId="275"/>
            <ac:cxnSpMk id="18" creationId="{818DC98F-4057-4645-B948-F604F39A9CFE}"/>
          </ac:cxnSpMkLst>
        </pc:cxnChg>
        <pc:cxnChg chg="add del">
          <ac:chgData name="Hans-Richard Bråthen" userId="0d18f7e5-0578-48b2-8737-ecd4d0ea12db" providerId="ADAL" clId="{AB4B16A7-F52E-4009-B455-6E419C75A286}" dt="2022-12-08T07:46:34.562" v="581" actId="26606"/>
          <ac:cxnSpMkLst>
            <pc:docMk/>
            <pc:sldMk cId="2536897627" sldId="275"/>
            <ac:cxnSpMk id="20" creationId="{DAD2B705-4A9B-408D-AA80-4F41045E09DE}"/>
          </ac:cxnSpMkLst>
        </pc:cxnChg>
      </pc:sldChg>
      <pc:sldChg chg="addSp delSp new mod setBg">
        <pc:chgData name="Hans-Richard Bråthen" userId="0d18f7e5-0578-48b2-8737-ecd4d0ea12db" providerId="ADAL" clId="{AB4B16A7-F52E-4009-B455-6E419C75A286}" dt="2022-12-02T07:53:47.289" v="42" actId="26606"/>
        <pc:sldMkLst>
          <pc:docMk/>
          <pc:sldMk cId="2621842358" sldId="276"/>
        </pc:sldMkLst>
        <pc:spChg chg="add del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3" creationId="{823736DC-B60F-CABE-E2A0-C0452EDC0BFD}"/>
          </ac:spMkLst>
        </pc:spChg>
        <pc:spChg chg="add del">
          <ac:chgData name="Hans-Richard Bråthen" userId="0d18f7e5-0578-48b2-8737-ecd4d0ea12db" providerId="ADAL" clId="{AB4B16A7-F52E-4009-B455-6E419C75A286}" dt="2022-12-02T07:53:46.566" v="39" actId="26606"/>
          <ac:spMkLst>
            <pc:docMk/>
            <pc:sldMk cId="2621842358" sldId="276"/>
            <ac:spMk id="9" creationId="{D9A7F3BF-8763-4074-AD77-92790AF314D1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13" creationId="{4508C0C5-2268-42B5-B3C8-4D0899E05F8C}"/>
          </ac:spMkLst>
        </pc:spChg>
        <pc:spChg chg="add del">
          <ac:chgData name="Hans-Richard Bråthen" userId="0d18f7e5-0578-48b2-8737-ecd4d0ea12db" providerId="ADAL" clId="{AB4B16A7-F52E-4009-B455-6E419C75A286}" dt="2022-12-02T07:53:47.271" v="41" actId="26606"/>
          <ac:spMkLst>
            <pc:docMk/>
            <pc:sldMk cId="2621842358" sldId="276"/>
            <ac:spMk id="15" creationId="{063BBA22-50EA-4C4D-BE05-F1CE4E63AA56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17" creationId="{DE00DB52-3455-4E2F-867B-A6D0516E175B}"/>
          </ac:spMkLst>
        </pc:spChg>
        <pc:spChg chg="add del">
          <ac:chgData name="Hans-Richard Bråthen" userId="0d18f7e5-0578-48b2-8737-ecd4d0ea12db" providerId="ADAL" clId="{AB4B16A7-F52E-4009-B455-6E419C75A286}" dt="2022-12-02T07:53:47.271" v="41" actId="26606"/>
          <ac:spMkLst>
            <pc:docMk/>
            <pc:sldMk cId="2621842358" sldId="276"/>
            <ac:spMk id="18" creationId="{BACC6370-2D7E-4714-9D71-7542949D7D5D}"/>
          </ac:spMkLst>
        </pc:spChg>
        <pc:spChg chg="add del">
          <ac:chgData name="Hans-Richard Bråthen" userId="0d18f7e5-0578-48b2-8737-ecd4d0ea12db" providerId="ADAL" clId="{AB4B16A7-F52E-4009-B455-6E419C75A286}" dt="2022-12-02T07:53:47.271" v="41" actId="26606"/>
          <ac:spMkLst>
            <pc:docMk/>
            <pc:sldMk cId="2621842358" sldId="276"/>
            <ac:spMk id="19" creationId="{F68B3F68-107C-434F-AA38-110D5EA91B85}"/>
          </ac:spMkLst>
        </pc:spChg>
        <pc:spChg chg="add del">
          <ac:chgData name="Hans-Richard Bråthen" userId="0d18f7e5-0578-48b2-8737-ecd4d0ea12db" providerId="ADAL" clId="{AB4B16A7-F52E-4009-B455-6E419C75A286}" dt="2022-12-02T07:53:47.271" v="41" actId="26606"/>
          <ac:spMkLst>
            <pc:docMk/>
            <pc:sldMk cId="2621842358" sldId="276"/>
            <ac:spMk id="20" creationId="{AAD0DBB9-1A4B-4391-81D4-CB19F9AB918A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23" creationId="{46D6306C-ED4F-4AAE-B4A5-EEA6AFAD726E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24" creationId="{0EC5361D-F897-4856-B945-0455A365EB24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25" creationId="{141ACBDB-38F8-4B34-8183-BD95B4E55A62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26" creationId="{9E914C83-E0D8-4953-92D5-169D28CB43AE}"/>
          </ac:spMkLst>
        </pc:spChg>
        <pc:spChg chg="add">
          <ac:chgData name="Hans-Richard Bråthen" userId="0d18f7e5-0578-48b2-8737-ecd4d0ea12db" providerId="ADAL" clId="{AB4B16A7-F52E-4009-B455-6E419C75A286}" dt="2022-12-02T07:53:47.289" v="42" actId="26606"/>
          <ac:spMkLst>
            <pc:docMk/>
            <pc:sldMk cId="2621842358" sldId="276"/>
            <ac:spMk id="27" creationId="{3512E083-F550-46AF-8490-767ECFD00CB7}"/>
          </ac:spMkLst>
        </pc:spChg>
        <pc:grpChg chg="add del">
          <ac:chgData name="Hans-Richard Bråthen" userId="0d18f7e5-0578-48b2-8737-ecd4d0ea12db" providerId="ADAL" clId="{AB4B16A7-F52E-4009-B455-6E419C75A286}" dt="2022-12-02T07:53:46.566" v="39" actId="26606"/>
          <ac:grpSpMkLst>
            <pc:docMk/>
            <pc:sldMk cId="2621842358" sldId="276"/>
            <ac:grpSpMk id="11" creationId="{7A9648D6-B41B-42D0-A817-AE2607B0B5B8}"/>
          </ac:grpSpMkLst>
        </pc:grpChg>
        <pc:graphicFrameChg chg="add del">
          <ac:chgData name="Hans-Richard Bråthen" userId="0d18f7e5-0578-48b2-8737-ecd4d0ea12db" providerId="ADAL" clId="{AB4B16A7-F52E-4009-B455-6E419C75A286}" dt="2022-12-02T07:53:46.566" v="39" actId="26606"/>
          <ac:graphicFrameMkLst>
            <pc:docMk/>
            <pc:sldMk cId="2621842358" sldId="276"/>
            <ac:graphicFrameMk id="5" creationId="{40F81843-6602-BBF0-2436-93E1DC1C0135}"/>
          </ac:graphicFrameMkLst>
        </pc:graphicFrameChg>
        <pc:graphicFrameChg chg="add del">
          <ac:chgData name="Hans-Richard Bråthen" userId="0d18f7e5-0578-48b2-8737-ecd4d0ea12db" providerId="ADAL" clId="{AB4B16A7-F52E-4009-B455-6E419C75A286}" dt="2022-12-02T07:53:47.271" v="41" actId="26606"/>
          <ac:graphicFrameMkLst>
            <pc:docMk/>
            <pc:sldMk cId="2621842358" sldId="276"/>
            <ac:graphicFrameMk id="21" creationId="{B2ADAC44-9083-E499-08F7-7A780C867765}"/>
          </ac:graphicFrameMkLst>
        </pc:graphicFrameChg>
        <pc:graphicFrameChg chg="add">
          <ac:chgData name="Hans-Richard Bråthen" userId="0d18f7e5-0578-48b2-8737-ecd4d0ea12db" providerId="ADAL" clId="{AB4B16A7-F52E-4009-B455-6E419C75A286}" dt="2022-12-02T07:53:47.289" v="42" actId="26606"/>
          <ac:graphicFrameMkLst>
            <pc:docMk/>
            <pc:sldMk cId="2621842358" sldId="276"/>
            <ac:graphicFrameMk id="28" creationId="{9AF1A7C9-861A-0626-C594-357A5CAC1F78}"/>
          </ac:graphicFrameMkLst>
        </pc:graphicFrameChg>
        <pc:cxnChg chg="add del">
          <ac:chgData name="Hans-Richard Bråthen" userId="0d18f7e5-0578-48b2-8737-ecd4d0ea12db" providerId="ADAL" clId="{AB4B16A7-F52E-4009-B455-6E419C75A286}" dt="2022-12-02T07:53:46.566" v="39" actId="26606"/>
          <ac:cxnSpMkLst>
            <pc:docMk/>
            <pc:sldMk cId="2621842358" sldId="276"/>
            <ac:cxnSpMk id="16" creationId="{C49DA8F6-BCC1-4447-B54C-57856834B94B}"/>
          </ac:cxnSpMkLst>
        </pc:cxnChg>
      </pc:sldChg>
      <pc:sldChg chg="addSp delSp modSp new add del mod ord setBg">
        <pc:chgData name="Hans-Richard Bråthen" userId="0d18f7e5-0578-48b2-8737-ecd4d0ea12db" providerId="ADAL" clId="{AB4B16A7-F52E-4009-B455-6E419C75A286}" dt="2022-12-09T07:35:03.965" v="655" actId="20577"/>
        <pc:sldMkLst>
          <pc:docMk/>
          <pc:sldMk cId="2742902616" sldId="277"/>
        </pc:sldMkLst>
        <pc:spChg chg="mod">
          <ac:chgData name="Hans-Richard Bråthen" userId="0d18f7e5-0578-48b2-8737-ecd4d0ea12db" providerId="ADAL" clId="{AB4B16A7-F52E-4009-B455-6E419C75A286}" dt="2022-12-02T07:54:47.397" v="56" actId="26606"/>
          <ac:spMkLst>
            <pc:docMk/>
            <pc:sldMk cId="2742902616" sldId="277"/>
            <ac:spMk id="2" creationId="{9CC4DEAC-684E-6899-B0C2-D3EEAE8B2551}"/>
          </ac:spMkLst>
        </pc:spChg>
        <pc:spChg chg="del mod">
          <ac:chgData name="Hans-Richard Bråthen" userId="0d18f7e5-0578-48b2-8737-ecd4d0ea12db" providerId="ADAL" clId="{AB4B16A7-F52E-4009-B455-6E419C75A286}" dt="2022-12-02T07:54:47.397" v="56" actId="26606"/>
          <ac:spMkLst>
            <pc:docMk/>
            <pc:sldMk cId="2742902616" sldId="277"/>
            <ac:spMk id="3" creationId="{A40940FC-1BBA-C39B-C24D-6B058A0E1D78}"/>
          </ac:spMkLst>
        </pc:spChg>
        <pc:spChg chg="add">
          <ac:chgData name="Hans-Richard Bråthen" userId="0d18f7e5-0578-48b2-8737-ecd4d0ea12db" providerId="ADAL" clId="{AB4B16A7-F52E-4009-B455-6E419C75A286}" dt="2022-12-02T07:54:47.397" v="56" actId="26606"/>
          <ac:spMkLst>
            <pc:docMk/>
            <pc:sldMk cId="2742902616" sldId="277"/>
            <ac:spMk id="9" creationId="{2E442304-DDBD-4F7B-8017-36BCC863FB40}"/>
          </ac:spMkLst>
        </pc:spChg>
        <pc:spChg chg="add">
          <ac:chgData name="Hans-Richard Bråthen" userId="0d18f7e5-0578-48b2-8737-ecd4d0ea12db" providerId="ADAL" clId="{AB4B16A7-F52E-4009-B455-6E419C75A286}" dt="2022-12-02T07:54:47.397" v="56" actId="26606"/>
          <ac:spMkLst>
            <pc:docMk/>
            <pc:sldMk cId="2742902616" sldId="277"/>
            <ac:spMk id="11" creationId="{5E107275-3853-46FD-A241-DE4355A42675}"/>
          </ac:spMkLst>
        </pc:spChg>
        <pc:graphicFrameChg chg="add mod">
          <ac:chgData name="Hans-Richard Bråthen" userId="0d18f7e5-0578-48b2-8737-ecd4d0ea12db" providerId="ADAL" clId="{AB4B16A7-F52E-4009-B455-6E419C75A286}" dt="2022-12-09T07:35:03.965" v="655" actId="20577"/>
          <ac:graphicFrameMkLst>
            <pc:docMk/>
            <pc:sldMk cId="2742902616" sldId="277"/>
            <ac:graphicFrameMk id="5" creationId="{5784651C-9743-A030-C44D-32D95FC15219}"/>
          </ac:graphicFrameMkLst>
        </pc:graphicFrameChg>
      </pc:sldChg>
      <pc:sldChg chg="addSp delSp modSp add mod setBg addAnim delAnim setClrOvrMap">
        <pc:chgData name="Hans-Richard Bråthen" userId="0d18f7e5-0578-48b2-8737-ecd4d0ea12db" providerId="ADAL" clId="{AB4B16A7-F52E-4009-B455-6E419C75A286}" dt="2022-12-02T08:13:48.611" v="85" actId="26606"/>
        <pc:sldMkLst>
          <pc:docMk/>
          <pc:sldMk cId="2273791214" sldId="278"/>
        </pc:sldMkLst>
        <pc:spChg chg="mo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2" creationId="{1352B2F0-717E-DB33-ADB6-96C81F08C0F2}"/>
          </ac:spMkLst>
        </pc:spChg>
        <pc:spChg chg="mo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3" creationId="{DF73A893-B550-54A1-F2A1-3D33779ECA0C}"/>
          </ac:spMkLst>
        </pc:spChg>
        <pc:spChg chg="add del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15" creationId="{9B7AD9F6-8CE7-4299-8FC6-328F4DCD3FF9}"/>
          </ac:spMkLst>
        </pc:spChg>
        <pc:spChg chg="add del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17" creationId="{F49775AF-8896-43EE-92C6-83497D6DC56F}"/>
          </ac:spMkLst>
        </pc:spChg>
        <pc:spChg chg="add del">
          <ac:chgData name="Hans-Richard Bråthen" userId="0d18f7e5-0578-48b2-8737-ecd4d0ea12db" providerId="ADAL" clId="{AB4B16A7-F52E-4009-B455-6E419C75A286}" dt="2022-12-02T08:10:08.768" v="76" actId="26606"/>
          <ac:spMkLst>
            <pc:docMk/>
            <pc:sldMk cId="2273791214" sldId="278"/>
            <ac:spMk id="22" creationId="{9B7AD9F6-8CE7-4299-8FC6-328F4DCD3FF9}"/>
          </ac:spMkLst>
        </pc:spChg>
        <pc:spChg chg="add del">
          <ac:chgData name="Hans-Richard Bråthen" userId="0d18f7e5-0578-48b2-8737-ecd4d0ea12db" providerId="ADAL" clId="{AB4B16A7-F52E-4009-B455-6E419C75A286}" dt="2022-12-02T08:10:08.768" v="76" actId="26606"/>
          <ac:spMkLst>
            <pc:docMk/>
            <pc:sldMk cId="2273791214" sldId="278"/>
            <ac:spMk id="24" creationId="{F49775AF-8896-43EE-92C6-83497D6DC56F}"/>
          </ac:spMkLst>
        </pc:spChg>
        <pc:spChg chg="add del">
          <ac:chgData name="Hans-Richard Bråthen" userId="0d18f7e5-0578-48b2-8737-ecd4d0ea12db" providerId="ADAL" clId="{AB4B16A7-F52E-4009-B455-6E419C75A286}" dt="2022-12-02T08:10:11.006" v="78" actId="26606"/>
          <ac:spMkLst>
            <pc:docMk/>
            <pc:sldMk cId="2273791214" sldId="278"/>
            <ac:spMk id="26" creationId="{657F69E0-C4B0-4BEC-A689-4F8D877F05D4}"/>
          </ac:spMkLst>
        </pc:spChg>
        <pc:spChg chg="add del">
          <ac:chgData name="Hans-Richard Bråthen" userId="0d18f7e5-0578-48b2-8737-ecd4d0ea12db" providerId="ADAL" clId="{AB4B16A7-F52E-4009-B455-6E419C75A286}" dt="2022-12-02T08:10:11.006" v="78" actId="26606"/>
          <ac:spMkLst>
            <pc:docMk/>
            <pc:sldMk cId="2273791214" sldId="278"/>
            <ac:spMk id="27" creationId="{9F6380B4-6A1C-481E-8408-B4E6C75B9B81}"/>
          </ac:spMkLst>
        </pc:spChg>
        <pc:spChg chg="add del">
          <ac:chgData name="Hans-Richard Bråthen" userId="0d18f7e5-0578-48b2-8737-ecd4d0ea12db" providerId="ADAL" clId="{AB4B16A7-F52E-4009-B455-6E419C75A286}" dt="2022-12-02T08:10:33.697" v="80" actId="26606"/>
          <ac:spMkLst>
            <pc:docMk/>
            <pc:sldMk cId="2273791214" sldId="278"/>
            <ac:spMk id="28" creationId="{08C9B587-E65E-4B52-B37C-ABEBB6E87928}"/>
          </ac:spMkLst>
        </pc:spChg>
        <pc:spChg chg="add del">
          <ac:chgData name="Hans-Richard Bråthen" userId="0d18f7e5-0578-48b2-8737-ecd4d0ea12db" providerId="ADAL" clId="{AB4B16A7-F52E-4009-B455-6E419C75A286}" dt="2022-12-02T08:10:33.697" v="80" actId="26606"/>
          <ac:spMkLst>
            <pc:docMk/>
            <pc:sldMk cId="2273791214" sldId="278"/>
            <ac:spMk id="29" creationId="{E91DC736-0EF8-4F87-9146-EBF1D2EE4D3D}"/>
          </ac:spMkLst>
        </pc:spChg>
        <pc:spChg chg="add del">
          <ac:chgData name="Hans-Richard Bråthen" userId="0d18f7e5-0578-48b2-8737-ecd4d0ea12db" providerId="ADAL" clId="{AB4B16A7-F52E-4009-B455-6E419C75A286}" dt="2022-12-02T08:10:33.697" v="80" actId="26606"/>
          <ac:spMkLst>
            <pc:docMk/>
            <pc:sldMk cId="2273791214" sldId="278"/>
            <ac:spMk id="30" creationId="{097CD68E-23E3-4007-8847-CD0944C4F7BE}"/>
          </ac:spMkLst>
        </pc:spChg>
        <pc:spChg chg="add del">
          <ac:chgData name="Hans-Richard Bråthen" userId="0d18f7e5-0578-48b2-8737-ecd4d0ea12db" providerId="ADAL" clId="{AB4B16A7-F52E-4009-B455-6E419C75A286}" dt="2022-12-02T08:10:33.697" v="80" actId="26606"/>
          <ac:spMkLst>
            <pc:docMk/>
            <pc:sldMk cId="2273791214" sldId="278"/>
            <ac:spMk id="31" creationId="{AF2F604E-43BE-4DC3-B983-E071523364F8}"/>
          </ac:spMkLst>
        </pc:spChg>
        <pc:spChg chg="add del">
          <ac:chgData name="Hans-Richard Bråthen" userId="0d18f7e5-0578-48b2-8737-ecd4d0ea12db" providerId="ADAL" clId="{AB4B16A7-F52E-4009-B455-6E419C75A286}" dt="2022-12-02T08:13:48.598" v="84" actId="26606"/>
          <ac:spMkLst>
            <pc:docMk/>
            <pc:sldMk cId="2273791214" sldId="278"/>
            <ac:spMk id="33" creationId="{E49CC64F-7275-4E33-961B-0C5CDC439875}"/>
          </ac:spMkLst>
        </pc:spChg>
        <pc:spChg chg="ad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35" creationId="{0671A8AE-40A1-4631-A6B8-581AFF065482}"/>
          </ac:spMkLst>
        </pc:spChg>
        <pc:spChg chg="ad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36" creationId="{AB58EF07-17C2-48CF-ABB0-EEF1F17CB8F0}"/>
          </ac:spMkLst>
        </pc:spChg>
        <pc:spChg chg="ad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37" creationId="{AF2F604E-43BE-4DC3-B983-E071523364F8}"/>
          </ac:spMkLst>
        </pc:spChg>
        <pc:spChg chg="add">
          <ac:chgData name="Hans-Richard Bråthen" userId="0d18f7e5-0578-48b2-8737-ecd4d0ea12db" providerId="ADAL" clId="{AB4B16A7-F52E-4009-B455-6E419C75A286}" dt="2022-12-02T08:13:48.611" v="85" actId="26606"/>
          <ac:spMkLst>
            <pc:docMk/>
            <pc:sldMk cId="2273791214" sldId="278"/>
            <ac:spMk id="38" creationId="{08C9B587-E65E-4B52-B37C-ABEBB6E87928}"/>
          </ac:spMkLst>
        </pc:spChg>
        <pc:picChg chg="del">
          <ac:chgData name="Hans-Richard Bråthen" userId="0d18f7e5-0578-48b2-8737-ecd4d0ea12db" providerId="ADAL" clId="{AB4B16A7-F52E-4009-B455-6E419C75A286}" dt="2022-12-02T08:09:42.527" v="73" actId="478"/>
          <ac:picMkLst>
            <pc:docMk/>
            <pc:sldMk cId="2273791214" sldId="278"/>
            <ac:picMk id="5" creationId="{C3EDB310-B4A8-10B8-3834-8FB7412A5351}"/>
          </ac:picMkLst>
        </pc:picChg>
        <pc:picChg chg="add mod ord">
          <ac:chgData name="Hans-Richard Bråthen" userId="0d18f7e5-0578-48b2-8737-ecd4d0ea12db" providerId="ADAL" clId="{AB4B16A7-F52E-4009-B455-6E419C75A286}" dt="2022-12-02T08:13:48.611" v="85" actId="26606"/>
          <ac:picMkLst>
            <pc:docMk/>
            <pc:sldMk cId="2273791214" sldId="278"/>
            <ac:picMk id="6" creationId="{EED6ECCA-9CF3-806D-9FD1-DD427C231DA1}"/>
          </ac:picMkLst>
        </pc:picChg>
      </pc:sldChg>
      <pc:sldChg chg="addSp delSp modSp new add del mod ord setBg setClrOvrMap">
        <pc:chgData name="Hans-Richard Bråthen" userId="0d18f7e5-0578-48b2-8737-ecd4d0ea12db" providerId="ADAL" clId="{AB4B16A7-F52E-4009-B455-6E419C75A286}" dt="2022-12-09T07:07:55.936" v="649" actId="47"/>
        <pc:sldMkLst>
          <pc:docMk/>
          <pc:sldMk cId="1246212890" sldId="279"/>
        </pc:sldMkLst>
        <pc:spChg chg="add mod">
          <ac:chgData name="Hans-Richard Bråthen" userId="0d18f7e5-0578-48b2-8737-ecd4d0ea12db" providerId="ADAL" clId="{AB4B16A7-F52E-4009-B455-6E419C75A286}" dt="2022-12-08T07:28:16.008" v="321" actId="26606"/>
          <ac:spMkLst>
            <pc:docMk/>
            <pc:sldMk cId="1246212890" sldId="279"/>
            <ac:spMk id="4" creationId="{9BB235A5-B138-A539-AE8A-7E496AB529B3}"/>
          </ac:spMkLst>
        </pc:spChg>
        <pc:spChg chg="add del">
          <ac:chgData name="Hans-Richard Bråthen" userId="0d18f7e5-0578-48b2-8737-ecd4d0ea12db" providerId="ADAL" clId="{AB4B16A7-F52E-4009-B455-6E419C75A286}" dt="2022-12-08T07:28:03.390" v="318" actId="26606"/>
          <ac:spMkLst>
            <pc:docMk/>
            <pc:sldMk cId="1246212890" sldId="279"/>
            <ac:spMk id="9" creationId="{9B7AD9F6-8CE7-4299-8FC6-328F4DCD3FF9}"/>
          </ac:spMkLst>
        </pc:spChg>
        <pc:spChg chg="add del">
          <ac:chgData name="Hans-Richard Bråthen" userId="0d18f7e5-0578-48b2-8737-ecd4d0ea12db" providerId="ADAL" clId="{AB4B16A7-F52E-4009-B455-6E419C75A286}" dt="2022-12-08T07:28:03.390" v="318" actId="26606"/>
          <ac:spMkLst>
            <pc:docMk/>
            <pc:sldMk cId="1246212890" sldId="279"/>
            <ac:spMk id="11" creationId="{F49775AF-8896-43EE-92C6-83497D6DC56F}"/>
          </ac:spMkLst>
        </pc:spChg>
        <pc:spChg chg="add del">
          <ac:chgData name="Hans-Richard Bråthen" userId="0d18f7e5-0578-48b2-8737-ecd4d0ea12db" providerId="ADAL" clId="{AB4B16A7-F52E-4009-B455-6E419C75A286}" dt="2022-12-08T07:28:15.992" v="320" actId="26606"/>
          <ac:spMkLst>
            <pc:docMk/>
            <pc:sldMk cId="1246212890" sldId="279"/>
            <ac:spMk id="13" creationId="{AF2F604E-43BE-4DC3-B983-E071523364F8}"/>
          </ac:spMkLst>
        </pc:spChg>
        <pc:spChg chg="add del">
          <ac:chgData name="Hans-Richard Bråthen" userId="0d18f7e5-0578-48b2-8737-ecd4d0ea12db" providerId="ADAL" clId="{AB4B16A7-F52E-4009-B455-6E419C75A286}" dt="2022-12-08T07:28:15.992" v="320" actId="26606"/>
          <ac:spMkLst>
            <pc:docMk/>
            <pc:sldMk cId="1246212890" sldId="279"/>
            <ac:spMk id="14" creationId="{0671A8AE-40A1-4631-A6B8-581AFF065482}"/>
          </ac:spMkLst>
        </pc:spChg>
        <pc:spChg chg="add del">
          <ac:chgData name="Hans-Richard Bråthen" userId="0d18f7e5-0578-48b2-8737-ecd4d0ea12db" providerId="ADAL" clId="{AB4B16A7-F52E-4009-B455-6E419C75A286}" dt="2022-12-08T07:28:15.992" v="320" actId="26606"/>
          <ac:spMkLst>
            <pc:docMk/>
            <pc:sldMk cId="1246212890" sldId="279"/>
            <ac:spMk id="15" creationId="{08C9B587-E65E-4B52-B37C-ABEBB6E87928}"/>
          </ac:spMkLst>
        </pc:spChg>
        <pc:spChg chg="add del">
          <ac:chgData name="Hans-Richard Bråthen" userId="0d18f7e5-0578-48b2-8737-ecd4d0ea12db" providerId="ADAL" clId="{AB4B16A7-F52E-4009-B455-6E419C75A286}" dt="2022-12-08T07:28:15.992" v="320" actId="26606"/>
          <ac:spMkLst>
            <pc:docMk/>
            <pc:sldMk cId="1246212890" sldId="279"/>
            <ac:spMk id="16" creationId="{AB58EF07-17C2-48CF-ABB0-EEF1F17CB8F0}"/>
          </ac:spMkLst>
        </pc:spChg>
        <pc:spChg chg="add">
          <ac:chgData name="Hans-Richard Bråthen" userId="0d18f7e5-0578-48b2-8737-ecd4d0ea12db" providerId="ADAL" clId="{AB4B16A7-F52E-4009-B455-6E419C75A286}" dt="2022-12-08T07:28:16.008" v="321" actId="26606"/>
          <ac:spMkLst>
            <pc:docMk/>
            <pc:sldMk cId="1246212890" sldId="279"/>
            <ac:spMk id="18" creationId="{D4771268-CB57-404A-9271-370EB28F6090}"/>
          </ac:spMkLst>
        </pc:spChg>
        <pc:picChg chg="add mod ord">
          <ac:chgData name="Hans-Richard Bråthen" userId="0d18f7e5-0578-48b2-8737-ecd4d0ea12db" providerId="ADAL" clId="{AB4B16A7-F52E-4009-B455-6E419C75A286}" dt="2022-12-08T07:35:49.111" v="438" actId="14100"/>
          <ac:picMkLst>
            <pc:docMk/>
            <pc:sldMk cId="1246212890" sldId="279"/>
            <ac:picMk id="3" creationId="{B290109E-CB28-5D19-FB6C-F03C026815A3}"/>
          </ac:picMkLst>
        </pc:picChg>
      </pc:sldChg>
      <pc:sldChg chg="new del">
        <pc:chgData name="Hans-Richard Bråthen" userId="0d18f7e5-0578-48b2-8737-ecd4d0ea12db" providerId="ADAL" clId="{AB4B16A7-F52E-4009-B455-6E419C75A286}" dt="2022-12-08T07:08:51.145" v="87" actId="47"/>
        <pc:sldMkLst>
          <pc:docMk/>
          <pc:sldMk cId="2719953476" sldId="279"/>
        </pc:sldMkLst>
      </pc:sldChg>
      <pc:sldChg chg="addSp delSp modSp new mod ord setBg">
        <pc:chgData name="Hans-Richard Bråthen" userId="0d18f7e5-0578-48b2-8737-ecd4d0ea12db" providerId="ADAL" clId="{AB4B16A7-F52E-4009-B455-6E419C75A286}" dt="2022-12-09T07:10:30.570" v="652"/>
        <pc:sldMkLst>
          <pc:docMk/>
          <pc:sldMk cId="1288654337" sldId="280"/>
        </pc:sldMkLst>
        <pc:spChg chg="mod">
          <ac:chgData name="Hans-Richard Bråthen" userId="0d18f7e5-0578-48b2-8737-ecd4d0ea12db" providerId="ADAL" clId="{AB4B16A7-F52E-4009-B455-6E419C75A286}" dt="2022-12-08T07:35:32.519" v="436" actId="20577"/>
          <ac:spMkLst>
            <pc:docMk/>
            <pc:sldMk cId="1288654337" sldId="280"/>
            <ac:spMk id="2" creationId="{29D83AE4-BEA5-8C27-8D18-ED30B5CF2D52}"/>
          </ac:spMkLst>
        </pc:spChg>
        <pc:spChg chg="mod">
          <ac:chgData name="Hans-Richard Bråthen" userId="0d18f7e5-0578-48b2-8737-ecd4d0ea12db" providerId="ADAL" clId="{AB4B16A7-F52E-4009-B455-6E419C75A286}" dt="2022-12-08T07:34:16.186" v="401" actId="20577"/>
          <ac:spMkLst>
            <pc:docMk/>
            <pc:sldMk cId="1288654337" sldId="280"/>
            <ac:spMk id="3" creationId="{3E522755-280F-72F7-30A4-1D5840DF36E6}"/>
          </ac:spMkLst>
        </pc:spChg>
        <pc:spChg chg="add del">
          <ac:chgData name="Hans-Richard Bråthen" userId="0d18f7e5-0578-48b2-8737-ecd4d0ea12db" providerId="ADAL" clId="{AB4B16A7-F52E-4009-B455-6E419C75A286}" dt="2022-12-08T07:29:07.288" v="332" actId="26606"/>
          <ac:spMkLst>
            <pc:docMk/>
            <pc:sldMk cId="1288654337" sldId="280"/>
            <ac:spMk id="10" creationId="{2B97F24A-32CE-4C1C-A50D-3016B394DCFB}"/>
          </ac:spMkLst>
        </pc:spChg>
        <pc:spChg chg="add del">
          <ac:chgData name="Hans-Richard Bråthen" userId="0d18f7e5-0578-48b2-8737-ecd4d0ea12db" providerId="ADAL" clId="{AB4B16A7-F52E-4009-B455-6E419C75A286}" dt="2022-12-08T07:29:07.288" v="332" actId="26606"/>
          <ac:spMkLst>
            <pc:docMk/>
            <pc:sldMk cId="1288654337" sldId="280"/>
            <ac:spMk id="12" creationId="{CD8B4F24-440B-49E9-B85D-733523DC064B}"/>
          </ac:spMkLst>
        </pc:spChg>
        <pc:graphicFrameChg chg="mod">
          <ac:chgData name="Hans-Richard Bråthen" userId="0d18f7e5-0578-48b2-8737-ecd4d0ea12db" providerId="ADAL" clId="{AB4B16A7-F52E-4009-B455-6E419C75A286}" dt="2022-12-08T21:35:36.733" v="641" actId="20577"/>
          <ac:graphicFrameMkLst>
            <pc:docMk/>
            <pc:sldMk cId="1288654337" sldId="280"/>
            <ac:graphicFrameMk id="4" creationId="{FD6BC5D4-5AF4-BB5A-8B99-BCF9069D9413}"/>
          </ac:graphicFrameMkLst>
        </pc:graphicFrameChg>
        <pc:picChg chg="add del mod">
          <ac:chgData name="Hans-Richard Bråthen" userId="0d18f7e5-0578-48b2-8737-ecd4d0ea12db" providerId="ADAL" clId="{AB4B16A7-F52E-4009-B455-6E419C75A286}" dt="2022-12-08T07:29:09.466" v="334" actId="931"/>
          <ac:picMkLst>
            <pc:docMk/>
            <pc:sldMk cId="1288654337" sldId="280"/>
            <ac:picMk id="5" creationId="{136981A0-86E4-6852-4422-885CC2139B4E}"/>
          </ac:picMkLst>
        </pc:picChg>
      </pc:sldChg>
      <pc:sldChg chg="add del">
        <pc:chgData name="Hans-Richard Bråthen" userId="0d18f7e5-0578-48b2-8737-ecd4d0ea12db" providerId="ADAL" clId="{AB4B16A7-F52E-4009-B455-6E419C75A286}" dt="2022-12-08T07:36:03.445" v="439" actId="47"/>
        <pc:sldMkLst>
          <pc:docMk/>
          <pc:sldMk cId="404229092" sldId="281"/>
        </pc:sldMkLst>
      </pc:sldChg>
      <pc:sldChg chg="addSp delSp modSp add del mod ord setBg">
        <pc:chgData name="Hans-Richard Bråthen" userId="0d18f7e5-0578-48b2-8737-ecd4d0ea12db" providerId="ADAL" clId="{AB4B16A7-F52E-4009-B455-6E419C75A286}" dt="2022-12-09T07:09:15.890" v="650" actId="47"/>
        <pc:sldMkLst>
          <pc:docMk/>
          <pc:sldMk cId="2676415678" sldId="281"/>
        </pc:sldMkLst>
        <pc:spChg chg="mod">
          <ac:chgData name="Hans-Richard Bråthen" userId="0d18f7e5-0578-48b2-8737-ecd4d0ea12db" providerId="ADAL" clId="{AB4B16A7-F52E-4009-B455-6E419C75A286}" dt="2022-12-08T07:37:54.348" v="448" actId="1076"/>
          <ac:spMkLst>
            <pc:docMk/>
            <pc:sldMk cId="2676415678" sldId="281"/>
            <ac:spMk id="2" creationId="{29D83AE4-BEA5-8C27-8D18-ED30B5CF2D52}"/>
          </ac:spMkLst>
        </pc:spChg>
        <pc:spChg chg="mod">
          <ac:chgData name="Hans-Richard Bråthen" userId="0d18f7e5-0578-48b2-8737-ecd4d0ea12db" providerId="ADAL" clId="{AB4B16A7-F52E-4009-B455-6E419C75A286}" dt="2022-12-08T07:39:00.302" v="457" actId="1076"/>
          <ac:spMkLst>
            <pc:docMk/>
            <pc:sldMk cId="2676415678" sldId="281"/>
            <ac:spMk id="3" creationId="{3E522755-280F-72F7-30A4-1D5840DF36E6}"/>
          </ac:spMkLst>
        </pc:spChg>
        <pc:spChg chg="add del">
          <ac:chgData name="Hans-Richard Bråthen" userId="0d18f7e5-0578-48b2-8737-ecd4d0ea12db" providerId="ADAL" clId="{AB4B16A7-F52E-4009-B455-6E419C75A286}" dt="2022-12-08T07:37:43.303" v="446" actId="26606"/>
          <ac:spMkLst>
            <pc:docMk/>
            <pc:sldMk cId="2676415678" sldId="281"/>
            <ac:spMk id="10" creationId="{743AA782-23D1-4521-8CAD-47662984AA08}"/>
          </ac:spMkLst>
        </pc:spChg>
        <pc:spChg chg="add del">
          <ac:chgData name="Hans-Richard Bråthen" userId="0d18f7e5-0578-48b2-8737-ecd4d0ea12db" providerId="ADAL" clId="{AB4B16A7-F52E-4009-B455-6E419C75A286}" dt="2022-12-08T07:37:43.303" v="446" actId="26606"/>
          <ac:spMkLst>
            <pc:docMk/>
            <pc:sldMk cId="2676415678" sldId="281"/>
            <ac:spMk id="12" creationId="{71877DBC-BB60-40F0-AC93-2ACDBAAE60CE}"/>
          </ac:spMkLst>
        </pc:spChg>
        <pc:spChg chg="add">
          <ac:chgData name="Hans-Richard Bråthen" userId="0d18f7e5-0578-48b2-8737-ecd4d0ea12db" providerId="ADAL" clId="{AB4B16A7-F52E-4009-B455-6E419C75A286}" dt="2022-12-08T07:37:43.303" v="446" actId="26606"/>
          <ac:spMkLst>
            <pc:docMk/>
            <pc:sldMk cId="2676415678" sldId="281"/>
            <ac:spMk id="17" creationId="{1E020063-2385-44AC-BD67-258E1F0B9FCE}"/>
          </ac:spMkLst>
        </pc:spChg>
        <pc:spChg chg="add">
          <ac:chgData name="Hans-Richard Bråthen" userId="0d18f7e5-0578-48b2-8737-ecd4d0ea12db" providerId="ADAL" clId="{AB4B16A7-F52E-4009-B455-6E419C75A286}" dt="2022-12-08T07:37:43.303" v="446" actId="26606"/>
          <ac:spMkLst>
            <pc:docMk/>
            <pc:sldMk cId="2676415678" sldId="281"/>
            <ac:spMk id="19" creationId="{7E014A0B-5338-4077-AFE9-A90D04D4492B}"/>
          </ac:spMkLst>
        </pc:spChg>
        <pc:grpChg chg="add">
          <ac:chgData name="Hans-Richard Bråthen" userId="0d18f7e5-0578-48b2-8737-ecd4d0ea12db" providerId="ADAL" clId="{AB4B16A7-F52E-4009-B455-6E419C75A286}" dt="2022-12-08T07:37:43.303" v="446" actId="26606"/>
          <ac:grpSpMkLst>
            <pc:docMk/>
            <pc:sldMk cId="2676415678" sldId="281"/>
            <ac:grpSpMk id="21" creationId="{78127680-150F-4A90-9950-F66392578116}"/>
          </ac:grpSpMkLst>
        </pc:grpChg>
        <pc:grpChg chg="add">
          <ac:chgData name="Hans-Richard Bråthen" userId="0d18f7e5-0578-48b2-8737-ecd4d0ea12db" providerId="ADAL" clId="{AB4B16A7-F52E-4009-B455-6E419C75A286}" dt="2022-12-08T07:37:43.303" v="446" actId="26606"/>
          <ac:grpSpMkLst>
            <pc:docMk/>
            <pc:sldMk cId="2676415678" sldId="281"/>
            <ac:grpSpMk id="27" creationId="{466920E5-8640-4C24-A775-8647637094A7}"/>
          </ac:grpSpMkLst>
        </pc:grpChg>
        <pc:picChg chg="add mod">
          <ac:chgData name="Hans-Richard Bråthen" userId="0d18f7e5-0578-48b2-8737-ecd4d0ea12db" providerId="ADAL" clId="{AB4B16A7-F52E-4009-B455-6E419C75A286}" dt="2022-12-08T07:37:43.303" v="446" actId="26606"/>
          <ac:picMkLst>
            <pc:docMk/>
            <pc:sldMk cId="2676415678" sldId="281"/>
            <ac:picMk id="5" creationId="{FC9317AE-9FCF-4855-74D9-80F7E2811A1B}"/>
          </ac:picMkLst>
        </pc:picChg>
      </pc:sldChg>
      <pc:sldChg chg="add del">
        <pc:chgData name="Hans-Richard Bråthen" userId="0d18f7e5-0578-48b2-8737-ecd4d0ea12db" providerId="ADAL" clId="{AB4B16A7-F52E-4009-B455-6E419C75A286}" dt="2022-12-09T07:10:39.637" v="653" actId="47"/>
        <pc:sldMkLst>
          <pc:docMk/>
          <pc:sldMk cId="2434133599" sldId="282"/>
        </pc:sldMkLst>
      </pc:sldChg>
      <pc:sldChg chg="addSp delSp modSp new mod setBg setClrOvrMap">
        <pc:chgData name="Hans-Richard Bråthen" userId="0d18f7e5-0578-48b2-8737-ecd4d0ea12db" providerId="ADAL" clId="{AB4B16A7-F52E-4009-B455-6E419C75A286}" dt="2022-12-08T07:52:13.189" v="632" actId="26606"/>
        <pc:sldMkLst>
          <pc:docMk/>
          <pc:sldMk cId="4146894717" sldId="283"/>
        </pc:sldMkLst>
        <pc:spChg chg="mo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2" creationId="{6743B8EC-4F20-6FF1-5030-5E5B931DB285}"/>
          </ac:spMkLst>
        </pc:spChg>
        <pc:spChg chg="mo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3" creationId="{2A6DA8F2-ADF7-0187-B6EE-EDD63B0F4110}"/>
          </ac:spMkLst>
        </pc:spChg>
        <pc:spChg chg="add del">
          <ac:chgData name="Hans-Richard Bråthen" userId="0d18f7e5-0578-48b2-8737-ecd4d0ea12db" providerId="ADAL" clId="{AB4B16A7-F52E-4009-B455-6E419C75A286}" dt="2022-12-08T07:50:52.322" v="624" actId="22"/>
          <ac:spMkLst>
            <pc:docMk/>
            <pc:sldMk cId="4146894717" sldId="283"/>
            <ac:spMk id="5" creationId="{230FDEEB-BC23-BC27-9279-F20844B76389}"/>
          </ac:spMkLst>
        </pc:spChg>
        <pc:spChg chg="ad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15" creationId="{003713C1-2FB2-413B-BF91-3AE41726FB7A}"/>
          </ac:spMkLst>
        </pc:spChg>
        <pc:spChg chg="ad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17" creationId="{1CAB92A9-A23E-4C58-BF68-EDCB6F12A53E}"/>
          </ac:spMkLst>
        </pc:spChg>
        <pc:spChg chg="ad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19" creationId="{90795B4D-5022-4A7F-A01D-8D880B7CDBE6}"/>
          </ac:spMkLst>
        </pc:spChg>
        <pc:spChg chg="ad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21" creationId="{AFD19018-DE7C-4796-ADF2-AD2EB0FC0D9C}"/>
          </ac:spMkLst>
        </pc:spChg>
        <pc:spChg chg="add">
          <ac:chgData name="Hans-Richard Bråthen" userId="0d18f7e5-0578-48b2-8737-ecd4d0ea12db" providerId="ADAL" clId="{AB4B16A7-F52E-4009-B455-6E419C75A286}" dt="2022-12-08T07:52:13.189" v="632" actId="26606"/>
          <ac:spMkLst>
            <pc:docMk/>
            <pc:sldMk cId="4146894717" sldId="283"/>
            <ac:spMk id="23" creationId="{B1A0A2C2-4F85-44AF-8708-8DCA4B550CB8}"/>
          </ac:spMkLst>
        </pc:spChg>
        <pc:picChg chg="add mod ord">
          <ac:chgData name="Hans-Richard Bråthen" userId="0d18f7e5-0578-48b2-8737-ecd4d0ea12db" providerId="ADAL" clId="{AB4B16A7-F52E-4009-B455-6E419C75A286}" dt="2022-12-08T07:52:13.189" v="632" actId="26606"/>
          <ac:picMkLst>
            <pc:docMk/>
            <pc:sldMk cId="4146894717" sldId="283"/>
            <ac:picMk id="6" creationId="{927D6897-F2F3-19AB-6AD8-8B067E9F361F}"/>
          </ac:picMkLst>
        </pc:picChg>
        <pc:picChg chg="add mod ord">
          <ac:chgData name="Hans-Richard Bråthen" userId="0d18f7e5-0578-48b2-8737-ecd4d0ea12db" providerId="ADAL" clId="{AB4B16A7-F52E-4009-B455-6E419C75A286}" dt="2022-12-08T07:52:13.189" v="632" actId="26606"/>
          <ac:picMkLst>
            <pc:docMk/>
            <pc:sldMk cId="4146894717" sldId="283"/>
            <ac:picMk id="7" creationId="{1F2652C1-0BB1-8A51-F30B-AD68D3E992D6}"/>
          </ac:picMkLst>
        </pc:picChg>
        <pc:picChg chg="add del mod">
          <ac:chgData name="Hans-Richard Bråthen" userId="0d18f7e5-0578-48b2-8737-ecd4d0ea12db" providerId="ADAL" clId="{AB4B16A7-F52E-4009-B455-6E419C75A286}" dt="2022-12-08T07:51:42.174" v="629"/>
          <ac:picMkLst>
            <pc:docMk/>
            <pc:sldMk cId="4146894717" sldId="283"/>
            <ac:picMk id="8" creationId="{BDA09F8A-D472-EBE5-CB61-136105B794B8}"/>
          </ac:picMkLst>
        </pc:picChg>
        <pc:picChg chg="add mod">
          <ac:chgData name="Hans-Richard Bråthen" userId="0d18f7e5-0578-48b2-8737-ecd4d0ea12db" providerId="ADAL" clId="{AB4B16A7-F52E-4009-B455-6E419C75A286}" dt="2022-12-08T07:52:13.189" v="632" actId="26606"/>
          <ac:picMkLst>
            <pc:docMk/>
            <pc:sldMk cId="4146894717" sldId="283"/>
            <ac:picMk id="9" creationId="{110078BE-5FEE-8233-6EB4-AF45CD7E05AE}"/>
          </ac:picMkLst>
        </pc:picChg>
        <pc:picChg chg="add mod">
          <ac:chgData name="Hans-Richard Bråthen" userId="0d18f7e5-0578-48b2-8737-ecd4d0ea12db" providerId="ADAL" clId="{AB4B16A7-F52E-4009-B455-6E419C75A286}" dt="2022-12-08T07:52:13.189" v="632" actId="26606"/>
          <ac:picMkLst>
            <pc:docMk/>
            <pc:sldMk cId="4146894717" sldId="283"/>
            <ac:picMk id="10" creationId="{D77F11D4-CCD4-DC66-6175-B61ADDBF8515}"/>
          </ac:picMkLst>
        </pc:picChg>
      </pc:sldChg>
      <pc:sldChg chg="new del">
        <pc:chgData name="Hans-Richard Bråthen" userId="0d18f7e5-0578-48b2-8737-ecd4d0ea12db" providerId="ADAL" clId="{AB4B16A7-F52E-4009-B455-6E419C75A286}" dt="2022-12-08T10:52:49.861" v="639" actId="47"/>
        <pc:sldMkLst>
          <pc:docMk/>
          <pc:sldMk cId="4164884368" sldId="284"/>
        </pc:sldMkLst>
      </pc:sldChg>
      <pc:sldChg chg="addSp delSp modSp new mod">
        <pc:chgData name="Hans-Richard Bråthen" userId="0d18f7e5-0578-48b2-8737-ecd4d0ea12db" providerId="ADAL" clId="{AB4B16A7-F52E-4009-B455-6E419C75A286}" dt="2022-12-09T08:25:46.679" v="659" actId="14100"/>
        <pc:sldMkLst>
          <pc:docMk/>
          <pc:sldMk cId="1412468339" sldId="286"/>
        </pc:sldMkLst>
        <pc:spChg chg="del">
          <ac:chgData name="Hans-Richard Bråthen" userId="0d18f7e5-0578-48b2-8737-ecd4d0ea12db" providerId="ADAL" clId="{AB4B16A7-F52E-4009-B455-6E419C75A286}" dt="2022-12-09T08:25:30.654" v="657"/>
          <ac:spMkLst>
            <pc:docMk/>
            <pc:sldMk cId="1412468339" sldId="286"/>
            <ac:spMk id="3" creationId="{8F8E4F43-00D5-6EE3-414F-3D35E39B54C5}"/>
          </ac:spMkLst>
        </pc:spChg>
        <pc:picChg chg="add mod">
          <ac:chgData name="Hans-Richard Bråthen" userId="0d18f7e5-0578-48b2-8737-ecd4d0ea12db" providerId="ADAL" clId="{AB4B16A7-F52E-4009-B455-6E419C75A286}" dt="2022-12-09T08:25:46.679" v="659" actId="14100"/>
          <ac:picMkLst>
            <pc:docMk/>
            <pc:sldMk cId="1412468339" sldId="286"/>
            <ac:picMk id="4" creationId="{7780A7E3-B8EC-F733-E900-FE7EDEA2665C}"/>
          </ac:picMkLst>
        </pc:picChg>
      </pc:sldChg>
    </pc:docChg>
  </pc:docChgLst>
  <pc:docChgLst>
    <pc:chgData name="Ørjan Kristensen" userId="f4a56457-1615-48bb-b59c-0d37462033e1" providerId="ADAL" clId="{F9426B81-E377-0E44-904D-F7CAEF392E60}"/>
    <pc:docChg chg="custSel addSld modSld">
      <pc:chgData name="Ørjan Kristensen" userId="f4a56457-1615-48bb-b59c-0d37462033e1" providerId="ADAL" clId="{F9426B81-E377-0E44-904D-F7CAEF392E60}" dt="2023-09-01T06:18:11.784" v="493" actId="20577"/>
      <pc:docMkLst>
        <pc:docMk/>
      </pc:docMkLst>
      <pc:sldChg chg="addSp delSp modSp mod">
        <pc:chgData name="Ørjan Kristensen" userId="f4a56457-1615-48bb-b59c-0d37462033e1" providerId="ADAL" clId="{F9426B81-E377-0E44-904D-F7CAEF392E60}" dt="2023-09-01T05:47:12.636" v="485" actId="478"/>
        <pc:sldMkLst>
          <pc:docMk/>
          <pc:sldMk cId="2273791214" sldId="278"/>
        </pc:sldMkLst>
        <pc:spChg chg="mod">
          <ac:chgData name="Ørjan Kristensen" userId="f4a56457-1615-48bb-b59c-0d37462033e1" providerId="ADAL" clId="{F9426B81-E377-0E44-904D-F7CAEF392E60}" dt="2023-09-01T05:38:46.760" v="450" actId="113"/>
          <ac:spMkLst>
            <pc:docMk/>
            <pc:sldMk cId="2273791214" sldId="278"/>
            <ac:spMk id="2" creationId="{1352B2F0-717E-DB33-ADB6-96C81F08C0F2}"/>
          </ac:spMkLst>
        </pc:spChg>
        <pc:spChg chg="mod">
          <ac:chgData name="Ørjan Kristensen" userId="f4a56457-1615-48bb-b59c-0d37462033e1" providerId="ADAL" clId="{F9426B81-E377-0E44-904D-F7CAEF392E60}" dt="2023-09-01T05:38:43.144" v="448" actId="207"/>
          <ac:spMkLst>
            <pc:docMk/>
            <pc:sldMk cId="2273791214" sldId="278"/>
            <ac:spMk id="3" creationId="{DF73A893-B550-54A1-F2A1-3D33779ECA0C}"/>
          </ac:spMkLst>
        </pc:spChg>
        <pc:picChg chg="add del mod">
          <ac:chgData name="Ørjan Kristensen" userId="f4a56457-1615-48bb-b59c-0d37462033e1" providerId="ADAL" clId="{F9426B81-E377-0E44-904D-F7CAEF392E60}" dt="2023-09-01T05:47:12.636" v="485" actId="478"/>
          <ac:picMkLst>
            <pc:docMk/>
            <pc:sldMk cId="2273791214" sldId="278"/>
            <ac:picMk id="4" creationId="{999B379C-5782-A68E-3580-A8DAEA945C8D}"/>
          </ac:picMkLst>
        </pc:picChg>
        <pc:picChg chg="add del mod">
          <ac:chgData name="Ørjan Kristensen" userId="f4a56457-1615-48bb-b59c-0d37462033e1" providerId="ADAL" clId="{F9426B81-E377-0E44-904D-F7CAEF392E60}" dt="2023-09-01T05:47:11.999" v="484" actId="478"/>
          <ac:picMkLst>
            <pc:docMk/>
            <pc:sldMk cId="2273791214" sldId="278"/>
            <ac:picMk id="5" creationId="{FB2A6CF0-1676-A306-F643-DA03C6B0AF27}"/>
          </ac:picMkLst>
        </pc:picChg>
      </pc:sldChg>
      <pc:sldChg chg="modSp mod">
        <pc:chgData name="Ørjan Kristensen" userId="f4a56457-1615-48bb-b59c-0d37462033e1" providerId="ADAL" clId="{F9426B81-E377-0E44-904D-F7CAEF392E60}" dt="2023-08-29T11:04:16.983" v="389" actId="20577"/>
        <pc:sldMkLst>
          <pc:docMk/>
          <pc:sldMk cId="4146894717" sldId="283"/>
        </pc:sldMkLst>
        <pc:spChg chg="mod">
          <ac:chgData name="Ørjan Kristensen" userId="f4a56457-1615-48bb-b59c-0d37462033e1" providerId="ADAL" clId="{F9426B81-E377-0E44-904D-F7CAEF392E60}" dt="2023-08-29T11:04:16.983" v="389" actId="20577"/>
          <ac:spMkLst>
            <pc:docMk/>
            <pc:sldMk cId="4146894717" sldId="283"/>
            <ac:spMk id="3" creationId="{2A6DA8F2-ADF7-0187-B6EE-EDD63B0F4110}"/>
          </ac:spMkLst>
        </pc:spChg>
      </pc:sldChg>
      <pc:sldChg chg="modSp mod">
        <pc:chgData name="Ørjan Kristensen" userId="f4a56457-1615-48bb-b59c-0d37462033e1" providerId="ADAL" clId="{F9426B81-E377-0E44-904D-F7CAEF392E60}" dt="2023-09-01T05:38:36.610" v="447" actId="207"/>
        <pc:sldMkLst>
          <pc:docMk/>
          <pc:sldMk cId="3897778723" sldId="296"/>
        </pc:sldMkLst>
        <pc:spChg chg="mod">
          <ac:chgData name="Ørjan Kristensen" userId="f4a56457-1615-48bb-b59c-0d37462033e1" providerId="ADAL" clId="{F9426B81-E377-0E44-904D-F7CAEF392E60}" dt="2023-09-01T05:38:36.610" v="447" actId="207"/>
          <ac:spMkLst>
            <pc:docMk/>
            <pc:sldMk cId="3897778723" sldId="296"/>
            <ac:spMk id="2" creationId="{71B9B9FA-BC9B-B7F0-404F-613A8F79D96D}"/>
          </ac:spMkLst>
        </pc:spChg>
        <pc:spChg chg="mod">
          <ac:chgData name="Ørjan Kristensen" userId="f4a56457-1615-48bb-b59c-0d37462033e1" providerId="ADAL" clId="{F9426B81-E377-0E44-904D-F7CAEF392E60}" dt="2023-09-01T05:38:34.196" v="446" actId="207"/>
          <ac:spMkLst>
            <pc:docMk/>
            <pc:sldMk cId="3897778723" sldId="296"/>
            <ac:spMk id="3" creationId="{36B9B4E1-C573-8787-9448-81F676F09AC6}"/>
          </ac:spMkLst>
        </pc:spChg>
      </pc:sldChg>
      <pc:sldChg chg="addSp delSp modSp mod">
        <pc:chgData name="Ørjan Kristensen" userId="f4a56457-1615-48bb-b59c-0d37462033e1" providerId="ADAL" clId="{F9426B81-E377-0E44-904D-F7CAEF392E60}" dt="2023-09-01T05:41:24.358" v="465" actId="14100"/>
        <pc:sldMkLst>
          <pc:docMk/>
          <pc:sldMk cId="3882732102" sldId="297"/>
        </pc:sldMkLst>
        <pc:spChg chg="mod">
          <ac:chgData name="Ørjan Kristensen" userId="f4a56457-1615-48bb-b59c-0d37462033e1" providerId="ADAL" clId="{F9426B81-E377-0E44-904D-F7CAEF392E60}" dt="2023-09-01T05:41:14.073" v="460" actId="403"/>
          <ac:spMkLst>
            <pc:docMk/>
            <pc:sldMk cId="3882732102" sldId="297"/>
            <ac:spMk id="2" creationId="{4289C9ED-48AC-1A62-B4FF-8882999524FF}"/>
          </ac:spMkLst>
        </pc:spChg>
        <pc:spChg chg="mod">
          <ac:chgData name="Ørjan Kristensen" userId="f4a56457-1615-48bb-b59c-0d37462033e1" providerId="ADAL" clId="{F9426B81-E377-0E44-904D-F7CAEF392E60}" dt="2023-09-01T05:41:24.358" v="465" actId="14100"/>
          <ac:spMkLst>
            <pc:docMk/>
            <pc:sldMk cId="3882732102" sldId="297"/>
            <ac:spMk id="3" creationId="{0DBA04C5-8827-CB0E-0759-644D936CA341}"/>
          </ac:spMkLst>
        </pc:spChg>
        <pc:spChg chg="add del mod">
          <ac:chgData name="Ørjan Kristensen" userId="f4a56457-1615-48bb-b59c-0d37462033e1" providerId="ADAL" clId="{F9426B81-E377-0E44-904D-F7CAEF392E60}" dt="2023-08-29T10:03:49.644" v="2"/>
          <ac:spMkLst>
            <pc:docMk/>
            <pc:sldMk cId="3882732102" sldId="297"/>
            <ac:spMk id="4" creationId="{C9997F98-7741-62D8-29C4-4EB57984BAB9}"/>
          </ac:spMkLst>
        </pc:spChg>
        <pc:spChg chg="add del mod">
          <ac:chgData name="Ørjan Kristensen" userId="f4a56457-1615-48bb-b59c-0d37462033e1" providerId="ADAL" clId="{F9426B81-E377-0E44-904D-F7CAEF392E60}" dt="2023-08-29T10:03:56.850" v="5"/>
          <ac:spMkLst>
            <pc:docMk/>
            <pc:sldMk cId="3882732102" sldId="297"/>
            <ac:spMk id="5" creationId="{1738377C-4476-92D7-471F-A1493219846A}"/>
          </ac:spMkLst>
        </pc:spChg>
        <pc:spChg chg="add del mod">
          <ac:chgData name="Ørjan Kristensen" userId="f4a56457-1615-48bb-b59c-0d37462033e1" providerId="ADAL" clId="{F9426B81-E377-0E44-904D-F7CAEF392E60}" dt="2023-08-29T10:04:30.265" v="8"/>
          <ac:spMkLst>
            <pc:docMk/>
            <pc:sldMk cId="3882732102" sldId="297"/>
            <ac:spMk id="6" creationId="{597FF893-0A24-D1E8-5C72-6FFC98B1DFC8}"/>
          </ac:spMkLst>
        </pc:spChg>
        <pc:spChg chg="del">
          <ac:chgData name="Ørjan Kristensen" userId="f4a56457-1615-48bb-b59c-0d37462033e1" providerId="ADAL" clId="{F9426B81-E377-0E44-904D-F7CAEF392E60}" dt="2023-08-29T10:05:24.982" v="9" actId="26606"/>
          <ac:spMkLst>
            <pc:docMk/>
            <pc:sldMk cId="3882732102" sldId="297"/>
            <ac:spMk id="16" creationId="{70DFC902-7D23-471A-B557-B6B6917D7A0D}"/>
          </ac:spMkLst>
        </pc:spChg>
        <pc:spChg chg="del">
          <ac:chgData name="Ørjan Kristensen" userId="f4a56457-1615-48bb-b59c-0d37462033e1" providerId="ADAL" clId="{F9426B81-E377-0E44-904D-F7CAEF392E60}" dt="2023-08-29T10:05:24.982" v="9" actId="26606"/>
          <ac:spMkLst>
            <pc:docMk/>
            <pc:sldMk cId="3882732102" sldId="297"/>
            <ac:spMk id="18" creationId="{A55D5633-D557-4DCA-982C-FF36EB7A1C00}"/>
          </ac:spMkLst>
        </pc:spChg>
        <pc:spChg chg="del">
          <ac:chgData name="Ørjan Kristensen" userId="f4a56457-1615-48bb-b59c-0d37462033e1" providerId="ADAL" clId="{F9426B81-E377-0E44-904D-F7CAEF392E60}" dt="2023-08-29T10:05:24.982" v="9" actId="26606"/>
          <ac:spMkLst>
            <pc:docMk/>
            <pc:sldMk cId="3882732102" sldId="297"/>
            <ac:spMk id="20" creationId="{450D3AD2-FA80-415F-A9CE-54D884561CD7}"/>
          </ac:spMkLst>
        </pc:spChg>
        <pc:spChg chg="add del">
          <ac:chgData name="Ørjan Kristensen" userId="f4a56457-1615-48bb-b59c-0d37462033e1" providerId="ADAL" clId="{F9426B81-E377-0E44-904D-F7CAEF392E60}" dt="2023-09-01T05:41:03.880" v="453" actId="26606"/>
          <ac:spMkLst>
            <pc:docMk/>
            <pc:sldMk cId="3882732102" sldId="297"/>
            <ac:spMk id="25" creationId="{C9A36457-A5F4-4103-A443-02581C09185B}"/>
          </ac:spMkLst>
        </pc:spChg>
        <pc:spChg chg="add del">
          <ac:chgData name="Ørjan Kristensen" userId="f4a56457-1615-48bb-b59c-0d37462033e1" providerId="ADAL" clId="{F9426B81-E377-0E44-904D-F7CAEF392E60}" dt="2023-09-01T05:41:03.880" v="453" actId="26606"/>
          <ac:spMkLst>
            <pc:docMk/>
            <pc:sldMk cId="3882732102" sldId="297"/>
            <ac:spMk id="27" creationId="{DC5FB7E8-B636-40FA-BE8D-48145C0F5C57}"/>
          </ac:spMkLst>
        </pc:spChg>
        <pc:spChg chg="add del">
          <ac:chgData name="Ørjan Kristensen" userId="f4a56457-1615-48bb-b59c-0d37462033e1" providerId="ADAL" clId="{F9426B81-E377-0E44-904D-F7CAEF392E60}" dt="2023-09-01T05:41:03.880" v="453" actId="26606"/>
          <ac:spMkLst>
            <pc:docMk/>
            <pc:sldMk cId="3882732102" sldId="297"/>
            <ac:spMk id="29" creationId="{142DCE2C-2863-46FA-9BE7-24365A24D9BA}"/>
          </ac:spMkLst>
        </pc:spChg>
        <pc:grpChg chg="add">
          <ac:chgData name="Ørjan Kristensen" userId="f4a56457-1615-48bb-b59c-0d37462033e1" providerId="ADAL" clId="{F9426B81-E377-0E44-904D-F7CAEF392E60}" dt="2023-09-01T05:41:03.880" v="453" actId="26606"/>
          <ac:grpSpMkLst>
            <pc:docMk/>
            <pc:sldMk cId="3882732102" sldId="297"/>
            <ac:grpSpMk id="34" creationId="{A5AFD70F-20E3-55D2-E154-7D4FACFBB016}"/>
          </ac:grpSpMkLst>
        </pc:grpChg>
        <pc:picChg chg="add mod">
          <ac:chgData name="Ørjan Kristensen" userId="f4a56457-1615-48bb-b59c-0d37462033e1" providerId="ADAL" clId="{F9426B81-E377-0E44-904D-F7CAEF392E60}" dt="2023-09-01T05:41:03.880" v="453" actId="26606"/>
          <ac:picMkLst>
            <pc:docMk/>
            <pc:sldMk cId="3882732102" sldId="297"/>
            <ac:picMk id="4" creationId="{98D9B69B-0206-29C0-36B4-E7BC84380FE3}"/>
          </ac:picMkLst>
        </pc:picChg>
        <pc:picChg chg="ord">
          <ac:chgData name="Ørjan Kristensen" userId="f4a56457-1615-48bb-b59c-0d37462033e1" providerId="ADAL" clId="{F9426B81-E377-0E44-904D-F7CAEF392E60}" dt="2023-09-01T05:41:03.880" v="453" actId="26606"/>
          <ac:picMkLst>
            <pc:docMk/>
            <pc:sldMk cId="3882732102" sldId="297"/>
            <ac:picMk id="10" creationId="{6D3021CE-26FB-CBED-0EC9-5EC07F42C58C}"/>
          </ac:picMkLst>
        </pc:picChg>
      </pc:sldChg>
      <pc:sldChg chg="addSp modSp mod setBg">
        <pc:chgData name="Ørjan Kristensen" userId="f4a56457-1615-48bb-b59c-0d37462033e1" providerId="ADAL" clId="{F9426B81-E377-0E44-904D-F7CAEF392E60}" dt="2023-09-01T06:18:11.784" v="493" actId="20577"/>
        <pc:sldMkLst>
          <pc:docMk/>
          <pc:sldMk cId="1902721043" sldId="299"/>
        </pc:sldMkLst>
        <pc:spChg chg="mod">
          <ac:chgData name="Ørjan Kristensen" userId="f4a56457-1615-48bb-b59c-0d37462033e1" providerId="ADAL" clId="{F9426B81-E377-0E44-904D-F7CAEF392E60}" dt="2023-09-01T05:41:34.373" v="466" actId="207"/>
          <ac:spMkLst>
            <pc:docMk/>
            <pc:sldMk cId="1902721043" sldId="299"/>
            <ac:spMk id="2" creationId="{6908DFFF-9F7A-8B18-A9B7-DCAAB5EE8D4A}"/>
          </ac:spMkLst>
        </pc:spChg>
        <pc:spChg chg="mod">
          <ac:chgData name="Ørjan Kristensen" userId="f4a56457-1615-48bb-b59c-0d37462033e1" providerId="ADAL" clId="{F9426B81-E377-0E44-904D-F7CAEF392E60}" dt="2023-09-01T06:18:11.784" v="493" actId="20577"/>
          <ac:spMkLst>
            <pc:docMk/>
            <pc:sldMk cId="1902721043" sldId="299"/>
            <ac:spMk id="3" creationId="{02DAE0BA-C48E-D733-7CEA-584A06477B2C}"/>
          </ac:spMkLst>
        </pc:spChg>
        <pc:spChg chg="add">
          <ac:chgData name="Ørjan Kristensen" userId="f4a56457-1615-48bb-b59c-0d37462033e1" providerId="ADAL" clId="{F9426B81-E377-0E44-904D-F7CAEF392E60}" dt="2023-08-29T10:05:58.782" v="16" actId="26606"/>
          <ac:spMkLst>
            <pc:docMk/>
            <pc:sldMk cId="1902721043" sldId="299"/>
            <ac:spMk id="8" creationId="{00A0D747-F38B-4A99-9985-62CE8C24765F}"/>
          </ac:spMkLst>
        </pc:spChg>
        <pc:spChg chg="add">
          <ac:chgData name="Ørjan Kristensen" userId="f4a56457-1615-48bb-b59c-0d37462033e1" providerId="ADAL" clId="{F9426B81-E377-0E44-904D-F7CAEF392E60}" dt="2023-08-29T10:05:58.782" v="16" actId="26606"/>
          <ac:spMkLst>
            <pc:docMk/>
            <pc:sldMk cId="1902721043" sldId="299"/>
            <ac:spMk id="10" creationId="{3D1BF32B-6CA3-4695-8A0C-1AC789B58D94}"/>
          </ac:spMkLst>
        </pc:spChg>
        <pc:picChg chg="add mod">
          <ac:chgData name="Ørjan Kristensen" userId="f4a56457-1615-48bb-b59c-0d37462033e1" providerId="ADAL" clId="{F9426B81-E377-0E44-904D-F7CAEF392E60}" dt="2023-08-29T10:12:52.577" v="136"/>
          <ac:picMkLst>
            <pc:docMk/>
            <pc:sldMk cId="1902721043" sldId="299"/>
            <ac:picMk id="4" creationId="{DBCBCFDB-7E85-E248-E7D5-A23B4DA34BD0}"/>
          </ac:picMkLst>
        </pc:picChg>
      </pc:sldChg>
      <pc:sldChg chg="addSp delSp modSp mod setBg">
        <pc:chgData name="Ørjan Kristensen" userId="f4a56457-1615-48bb-b59c-0d37462033e1" providerId="ADAL" clId="{F9426B81-E377-0E44-904D-F7CAEF392E60}" dt="2023-08-29T10:12:53.890" v="137"/>
        <pc:sldMkLst>
          <pc:docMk/>
          <pc:sldMk cId="2607413502" sldId="300"/>
        </pc:sldMkLst>
        <pc:spChg chg="mod">
          <ac:chgData name="Ørjan Kristensen" userId="f4a56457-1615-48bb-b59c-0d37462033e1" providerId="ADAL" clId="{F9426B81-E377-0E44-904D-F7CAEF392E60}" dt="2023-08-29T10:07:33.968" v="53" actId="26606"/>
          <ac:spMkLst>
            <pc:docMk/>
            <pc:sldMk cId="2607413502" sldId="300"/>
            <ac:spMk id="2" creationId="{E580A5B8-FF00-14D8-80A6-889619FC1263}"/>
          </ac:spMkLst>
        </pc:spChg>
        <pc:spChg chg="add del">
          <ac:chgData name="Ørjan Kristensen" userId="f4a56457-1615-48bb-b59c-0d37462033e1" providerId="ADAL" clId="{F9426B81-E377-0E44-904D-F7CAEF392E60}" dt="2023-08-29T10:11:14.302" v="126" actId="478"/>
          <ac:spMkLst>
            <pc:docMk/>
            <pc:sldMk cId="2607413502" sldId="300"/>
            <ac:spMk id="9" creationId="{2BE51B7C-CF82-19F0-D9B0-4CA7378466ED}"/>
          </ac:spMkLst>
        </pc:spChg>
        <pc:spChg chg="add">
          <ac:chgData name="Ørjan Kristensen" userId="f4a56457-1615-48bb-b59c-0d37462033e1" providerId="ADAL" clId="{F9426B81-E377-0E44-904D-F7CAEF392E60}" dt="2023-08-29T10:07:33.968" v="53" actId="26606"/>
          <ac:spMkLst>
            <pc:docMk/>
            <pc:sldMk cId="2607413502" sldId="300"/>
            <ac:spMk id="12" creationId="{0E3596DD-156A-473E-9BB3-C6A29F7574E9}"/>
          </ac:spMkLst>
        </pc:spChg>
        <pc:spChg chg="add">
          <ac:chgData name="Ørjan Kristensen" userId="f4a56457-1615-48bb-b59c-0d37462033e1" providerId="ADAL" clId="{F9426B81-E377-0E44-904D-F7CAEF392E60}" dt="2023-08-29T10:07:33.968" v="53" actId="26606"/>
          <ac:spMkLst>
            <pc:docMk/>
            <pc:sldMk cId="2607413502" sldId="300"/>
            <ac:spMk id="14" creationId="{2C46C4D6-C474-4E92-B52E-944C1118F7B6}"/>
          </ac:spMkLst>
        </pc:spChg>
        <pc:picChg chg="add mod">
          <ac:chgData name="Ørjan Kristensen" userId="f4a56457-1615-48bb-b59c-0d37462033e1" providerId="ADAL" clId="{F9426B81-E377-0E44-904D-F7CAEF392E60}" dt="2023-08-29T10:12:53.890" v="137"/>
          <ac:picMkLst>
            <pc:docMk/>
            <pc:sldMk cId="2607413502" sldId="300"/>
            <ac:picMk id="3" creationId="{7EDED559-6E0A-04B9-F70C-88312981C68B}"/>
          </ac:picMkLst>
        </pc:picChg>
        <pc:picChg chg="mod">
          <ac:chgData name="Ørjan Kristensen" userId="f4a56457-1615-48bb-b59c-0d37462033e1" providerId="ADAL" clId="{F9426B81-E377-0E44-904D-F7CAEF392E60}" dt="2023-08-29T10:08:08.492" v="57" actId="208"/>
          <ac:picMkLst>
            <pc:docMk/>
            <pc:sldMk cId="2607413502" sldId="300"/>
            <ac:picMk id="5" creationId="{0886AB5C-FA70-3CC6-4204-F730808F7BE9}"/>
          </ac:picMkLst>
        </pc:picChg>
      </pc:sldChg>
      <pc:sldChg chg="addSp modSp new mod">
        <pc:chgData name="Ørjan Kristensen" userId="f4a56457-1615-48bb-b59c-0d37462033e1" providerId="ADAL" clId="{F9426B81-E377-0E44-904D-F7CAEF392E60}" dt="2023-09-01T05:33:32.771" v="417" actId="207"/>
        <pc:sldMkLst>
          <pc:docMk/>
          <pc:sldMk cId="3141226471" sldId="304"/>
        </pc:sldMkLst>
        <pc:spChg chg="mod">
          <ac:chgData name="Ørjan Kristensen" userId="f4a56457-1615-48bb-b59c-0d37462033e1" providerId="ADAL" clId="{F9426B81-E377-0E44-904D-F7CAEF392E60}" dt="2023-08-29T10:09:42.385" v="74" actId="403"/>
          <ac:spMkLst>
            <pc:docMk/>
            <pc:sldMk cId="3141226471" sldId="304"/>
            <ac:spMk id="2" creationId="{062D8B35-36DD-4B05-BA73-23CE8D90BD36}"/>
          </ac:spMkLst>
        </pc:spChg>
        <pc:spChg chg="mod">
          <ac:chgData name="Ørjan Kristensen" userId="f4a56457-1615-48bb-b59c-0d37462033e1" providerId="ADAL" clId="{F9426B81-E377-0E44-904D-F7CAEF392E60}" dt="2023-09-01T05:33:32.771" v="417" actId="207"/>
          <ac:spMkLst>
            <pc:docMk/>
            <pc:sldMk cId="3141226471" sldId="304"/>
            <ac:spMk id="3" creationId="{E6F92E77-5DA3-B2CF-F684-59294212F43A}"/>
          </ac:spMkLst>
        </pc:spChg>
        <pc:picChg chg="add mod">
          <ac:chgData name="Ørjan Kristensen" userId="f4a56457-1615-48bb-b59c-0d37462033e1" providerId="ADAL" clId="{F9426B81-E377-0E44-904D-F7CAEF392E60}" dt="2023-08-29T10:12:56.290" v="138"/>
          <ac:picMkLst>
            <pc:docMk/>
            <pc:sldMk cId="3141226471" sldId="304"/>
            <ac:picMk id="4" creationId="{D1DDC0E7-EED1-3270-06EA-CF15B559928A}"/>
          </ac:picMkLst>
        </pc:picChg>
      </pc:sldChg>
      <pc:sldChg chg="addSp modSp new mod">
        <pc:chgData name="Ørjan Kristensen" userId="f4a56457-1615-48bb-b59c-0d37462033e1" providerId="ADAL" clId="{F9426B81-E377-0E44-904D-F7CAEF392E60}" dt="2023-09-01T05:33:39.746" v="420" actId="27636"/>
        <pc:sldMkLst>
          <pc:docMk/>
          <pc:sldMk cId="3126721600" sldId="305"/>
        </pc:sldMkLst>
        <pc:spChg chg="mod">
          <ac:chgData name="Ørjan Kristensen" userId="f4a56457-1615-48bb-b59c-0d37462033e1" providerId="ADAL" clId="{F9426B81-E377-0E44-904D-F7CAEF392E60}" dt="2023-08-29T10:10:43.776" v="125" actId="207"/>
          <ac:spMkLst>
            <pc:docMk/>
            <pc:sldMk cId="3126721600" sldId="305"/>
            <ac:spMk id="2" creationId="{716A735D-5938-1B44-226C-B34D7CBB05CA}"/>
          </ac:spMkLst>
        </pc:spChg>
        <pc:spChg chg="mod">
          <ac:chgData name="Ørjan Kristensen" userId="f4a56457-1615-48bb-b59c-0d37462033e1" providerId="ADAL" clId="{F9426B81-E377-0E44-904D-F7CAEF392E60}" dt="2023-09-01T05:33:39.746" v="420" actId="27636"/>
          <ac:spMkLst>
            <pc:docMk/>
            <pc:sldMk cId="3126721600" sldId="305"/>
            <ac:spMk id="3" creationId="{FB1FD945-B41A-E647-B6F0-2D5378479565}"/>
          </ac:spMkLst>
        </pc:spChg>
        <pc:picChg chg="add mod">
          <ac:chgData name="Ørjan Kristensen" userId="f4a56457-1615-48bb-b59c-0d37462033e1" providerId="ADAL" clId="{F9426B81-E377-0E44-904D-F7CAEF392E60}" dt="2023-08-29T10:12:58.062" v="139"/>
          <ac:picMkLst>
            <pc:docMk/>
            <pc:sldMk cId="3126721600" sldId="305"/>
            <ac:picMk id="4" creationId="{A5C2BD31-40EF-6CA0-C16E-1073D202F10A}"/>
          </ac:picMkLst>
        </pc:picChg>
      </pc:sldChg>
      <pc:sldChg chg="addSp modSp new mod">
        <pc:chgData name="Ørjan Kristensen" userId="f4a56457-1615-48bb-b59c-0d37462033e1" providerId="ADAL" clId="{F9426B81-E377-0E44-904D-F7CAEF392E60}" dt="2023-08-29T10:15:35.415" v="339"/>
        <pc:sldMkLst>
          <pc:docMk/>
          <pc:sldMk cId="1519337537" sldId="306"/>
        </pc:sldMkLst>
        <pc:spChg chg="mod">
          <ac:chgData name="Ørjan Kristensen" userId="f4a56457-1615-48bb-b59c-0d37462033e1" providerId="ADAL" clId="{F9426B81-E377-0E44-904D-F7CAEF392E60}" dt="2023-08-29T10:14:02.570" v="176" actId="207"/>
          <ac:spMkLst>
            <pc:docMk/>
            <pc:sldMk cId="1519337537" sldId="306"/>
            <ac:spMk id="2" creationId="{0FCBD73A-3B85-006D-9839-AF727A89D8BD}"/>
          </ac:spMkLst>
        </pc:spChg>
        <pc:spChg chg="mod">
          <ac:chgData name="Ørjan Kristensen" userId="f4a56457-1615-48bb-b59c-0d37462033e1" providerId="ADAL" clId="{F9426B81-E377-0E44-904D-F7CAEF392E60}" dt="2023-08-29T10:15:23.593" v="338" actId="20577"/>
          <ac:spMkLst>
            <pc:docMk/>
            <pc:sldMk cId="1519337537" sldId="306"/>
            <ac:spMk id="3" creationId="{37FD5B24-3C16-53D8-61E5-626EC8DA75E7}"/>
          </ac:spMkLst>
        </pc:spChg>
        <pc:picChg chg="add mod">
          <ac:chgData name="Ørjan Kristensen" userId="f4a56457-1615-48bb-b59c-0d37462033e1" providerId="ADAL" clId="{F9426B81-E377-0E44-904D-F7CAEF392E60}" dt="2023-08-29T10:15:35.415" v="339"/>
          <ac:picMkLst>
            <pc:docMk/>
            <pc:sldMk cId="1519337537" sldId="306"/>
            <ac:picMk id="4" creationId="{B76ADA6E-93BC-2902-0C3B-6054BF607EB5}"/>
          </ac:picMkLst>
        </pc:picChg>
      </pc:sldChg>
    </pc:docChg>
  </pc:docChgLst>
  <pc:docChgLst>
    <pc:chgData name="Hans-Richard Bråthen" userId="0d18f7e5-0578-48b2-8737-ecd4d0ea12db" providerId="ADAL" clId="{FFBA16A5-704D-4D84-831F-0E9E14E3E9CD}"/>
    <pc:docChg chg="custSel addSld modSld">
      <pc:chgData name="Hans-Richard Bråthen" userId="0d18f7e5-0578-48b2-8737-ecd4d0ea12db" providerId="ADAL" clId="{FFBA16A5-704D-4D84-831F-0E9E14E3E9CD}" dt="2022-11-21T08:36:41.579" v="41" actId="20577"/>
      <pc:docMkLst>
        <pc:docMk/>
      </pc:docMkLst>
      <pc:sldChg chg="modNotesTx">
        <pc:chgData name="Hans-Richard Bråthen" userId="0d18f7e5-0578-48b2-8737-ecd4d0ea12db" providerId="ADAL" clId="{FFBA16A5-704D-4D84-831F-0E9E14E3E9CD}" dt="2022-11-21T08:36:41.579" v="41" actId="20577"/>
        <pc:sldMkLst>
          <pc:docMk/>
          <pc:sldMk cId="974311735" sldId="263"/>
        </pc:sldMkLst>
      </pc:sldChg>
      <pc:sldChg chg="addSp delSp modSp new mod setBg">
        <pc:chgData name="Hans-Richard Bråthen" userId="0d18f7e5-0578-48b2-8737-ecd4d0ea12db" providerId="ADAL" clId="{FFBA16A5-704D-4D84-831F-0E9E14E3E9CD}" dt="2022-11-17T13:08:36.171" v="40" actId="26606"/>
        <pc:sldMkLst>
          <pc:docMk/>
          <pc:sldMk cId="2685858255" sldId="274"/>
        </pc:sldMkLst>
        <pc:spChg chg="mod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2" creationId="{CE823607-DDCC-789D-194B-DB55FD5D4C89}"/>
          </ac:spMkLst>
        </pc:spChg>
        <pc:spChg chg="mod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3" creationId="{95ECC51B-FDD6-058C-922E-804669F28BC9}"/>
          </ac:spMkLst>
        </pc:spChg>
        <pc:spChg chg="add del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8" creationId="{100EDD19-6802-4EC3-95CE-CFFAB042CFD6}"/>
          </ac:spMkLst>
        </pc:spChg>
        <pc:spChg chg="add del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10" creationId="{DB17E863-922E-4C26-BD64-E8FD41D28661}"/>
          </ac:spMkLst>
        </pc:spChg>
        <pc:spChg chg="add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16" creationId="{2C61293E-6EBE-43EF-A52C-9BEBFD7679D4}"/>
          </ac:spMkLst>
        </pc:spChg>
        <pc:spChg chg="add">
          <ac:chgData name="Hans-Richard Bråthen" userId="0d18f7e5-0578-48b2-8737-ecd4d0ea12db" providerId="ADAL" clId="{FFBA16A5-704D-4D84-831F-0E9E14E3E9CD}" dt="2022-11-17T13:08:36.171" v="40" actId="26606"/>
          <ac:spMkLst>
            <pc:docMk/>
            <pc:sldMk cId="2685858255" sldId="274"/>
            <ac:spMk id="18" creationId="{21540236-BFD5-4A9D-8840-4703E7F76825}"/>
          </ac:spMkLst>
        </pc:spChg>
        <pc:picChg chg="add">
          <ac:chgData name="Hans-Richard Bråthen" userId="0d18f7e5-0578-48b2-8737-ecd4d0ea12db" providerId="ADAL" clId="{FFBA16A5-704D-4D84-831F-0E9E14E3E9CD}" dt="2022-11-17T13:08:36.171" v="40" actId="26606"/>
          <ac:picMkLst>
            <pc:docMk/>
            <pc:sldMk cId="2685858255" sldId="274"/>
            <ac:picMk id="12" creationId="{5CEB43F5-B5DA-17EE-2BE0-F6AD56D8D34F}"/>
          </ac:picMkLst>
        </pc:picChg>
      </pc:sldChg>
    </pc:docChg>
  </pc:docChgLst>
  <pc:docChgLst>
    <pc:chgData name="Ørjan Kristensen" userId="f4a56457-1615-48bb-b59c-0d37462033e1" providerId="ADAL" clId="{8BFF7041-CCFF-B246-8DD3-1399B9F1F136}"/>
    <pc:docChg chg="undo custSel addSld delSld modSld">
      <pc:chgData name="Ørjan Kristensen" userId="f4a56457-1615-48bb-b59c-0d37462033e1" providerId="ADAL" clId="{8BFF7041-CCFF-B246-8DD3-1399B9F1F136}" dt="2023-10-31T12:49:33.901" v="101" actId="790"/>
      <pc:docMkLst>
        <pc:docMk/>
      </pc:docMkLst>
      <pc:sldChg chg="modSp mod">
        <pc:chgData name="Ørjan Kristensen" userId="f4a56457-1615-48bb-b59c-0d37462033e1" providerId="ADAL" clId="{8BFF7041-CCFF-B246-8DD3-1399B9F1F136}" dt="2023-10-31T12:13:36.936" v="100" actId="20577"/>
        <pc:sldMkLst>
          <pc:docMk/>
          <pc:sldMk cId="3897778723" sldId="296"/>
        </pc:sldMkLst>
        <pc:spChg chg="mod">
          <ac:chgData name="Ørjan Kristensen" userId="f4a56457-1615-48bb-b59c-0d37462033e1" providerId="ADAL" clId="{8BFF7041-CCFF-B246-8DD3-1399B9F1F136}" dt="2023-10-31T12:13:36.936" v="100" actId="20577"/>
          <ac:spMkLst>
            <pc:docMk/>
            <pc:sldMk cId="3897778723" sldId="296"/>
            <ac:spMk id="3" creationId="{36B9B4E1-C573-8787-9448-81F676F09AC6}"/>
          </ac:spMkLst>
        </pc:spChg>
      </pc:sldChg>
      <pc:sldChg chg="modSp mod">
        <pc:chgData name="Ørjan Kristensen" userId="f4a56457-1615-48bb-b59c-0d37462033e1" providerId="ADAL" clId="{8BFF7041-CCFF-B246-8DD3-1399B9F1F136}" dt="2023-10-30T16:01:33.096" v="92" actId="1076"/>
        <pc:sldMkLst>
          <pc:docMk/>
          <pc:sldMk cId="1911816274" sldId="309"/>
        </pc:sldMkLst>
        <pc:spChg chg="mod">
          <ac:chgData name="Ørjan Kristensen" userId="f4a56457-1615-48bb-b59c-0d37462033e1" providerId="ADAL" clId="{8BFF7041-CCFF-B246-8DD3-1399B9F1F136}" dt="2023-10-30T16:01:18.350" v="89" actId="20577"/>
          <ac:spMkLst>
            <pc:docMk/>
            <pc:sldMk cId="1911816274" sldId="309"/>
            <ac:spMk id="3" creationId="{5EED8CE4-2D3A-26A0-7FDD-7CC5E7066218}"/>
          </ac:spMkLst>
        </pc:spChg>
        <pc:picChg chg="mod">
          <ac:chgData name="Ørjan Kristensen" userId="f4a56457-1615-48bb-b59c-0d37462033e1" providerId="ADAL" clId="{8BFF7041-CCFF-B246-8DD3-1399B9F1F136}" dt="2023-10-30T16:01:33.096" v="92" actId="1076"/>
          <ac:picMkLst>
            <pc:docMk/>
            <pc:sldMk cId="1911816274" sldId="309"/>
            <ac:picMk id="5" creationId="{C4FCADFD-C11F-33D6-55E1-A914EC7B11AF}"/>
          </ac:picMkLst>
        </pc:picChg>
      </pc:sldChg>
      <pc:sldChg chg="addSp delSp modSp new mod setBg">
        <pc:chgData name="Ørjan Kristensen" userId="f4a56457-1615-48bb-b59c-0d37462033e1" providerId="ADAL" clId="{8BFF7041-CCFF-B246-8DD3-1399B9F1F136}" dt="2023-10-30T15:58:20.569" v="71" actId="26606"/>
        <pc:sldMkLst>
          <pc:docMk/>
          <pc:sldMk cId="1846879623" sldId="320"/>
        </pc:sldMkLst>
        <pc:spChg chg="mod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2" creationId="{C47C07CC-E9F7-3779-D8A3-0B69EC115F1F}"/>
          </ac:spMkLst>
        </pc:spChg>
        <pc:spChg chg="mod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3" creationId="{3B94E395-50D0-94EC-97EB-44E38E1AE3B3}"/>
          </ac:spMkLst>
        </pc:spChg>
        <pc:spChg chg="add del">
          <ac:chgData name="Ørjan Kristensen" userId="f4a56457-1615-48bb-b59c-0d37462033e1" providerId="ADAL" clId="{8BFF7041-CCFF-B246-8DD3-1399B9F1F136}" dt="2023-10-30T15:58:05.983" v="67" actId="26606"/>
          <ac:spMkLst>
            <pc:docMk/>
            <pc:sldMk cId="1846879623" sldId="320"/>
            <ac:spMk id="8" creationId="{100EDD19-6802-4EC3-95CE-CFFAB042CFD6}"/>
          </ac:spMkLst>
        </pc:spChg>
        <pc:spChg chg="add del">
          <ac:chgData name="Ørjan Kristensen" userId="f4a56457-1615-48bb-b59c-0d37462033e1" providerId="ADAL" clId="{8BFF7041-CCFF-B246-8DD3-1399B9F1F136}" dt="2023-10-30T15:58:05.983" v="67" actId="26606"/>
          <ac:spMkLst>
            <pc:docMk/>
            <pc:sldMk cId="1846879623" sldId="320"/>
            <ac:spMk id="10" creationId="{DB17E863-922E-4C26-BD64-E8FD41D28661}"/>
          </ac:spMkLst>
        </pc:spChg>
        <pc:spChg chg="add del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12" creationId="{5B7778FC-632E-4DCA-A7CB-0D7731CCF970}"/>
          </ac:spMkLst>
        </pc:spChg>
        <pc:spChg chg="add del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13" creationId="{C2554CA6-288E-4202-BC52-2E5A8F0C0AED}"/>
          </ac:spMkLst>
        </pc:spChg>
        <pc:spChg chg="add del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14" creationId="{FA23A907-97FB-4A8F-880A-DD77401C4296}"/>
          </ac:spMkLst>
        </pc:spChg>
        <pc:spChg chg="add del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15" creationId="{B10BB131-AC8E-4A8E-A5D1-36260F720C3B}"/>
          </ac:spMkLst>
        </pc:spChg>
        <pc:spChg chg="add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21" creationId="{9F7D5CDA-D291-4307-BF55-1381FED29634}"/>
          </ac:spMkLst>
        </pc:spChg>
        <pc:spChg chg="add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23" creationId="{59B296B9-C5A5-4E4F-9B60-C907B5F1466C}"/>
          </ac:spMkLst>
        </pc:spChg>
        <pc:spChg chg="add">
          <ac:chgData name="Ørjan Kristensen" userId="f4a56457-1615-48bb-b59c-0d37462033e1" providerId="ADAL" clId="{8BFF7041-CCFF-B246-8DD3-1399B9F1F136}" dt="2023-10-30T15:58:20.569" v="71" actId="26606"/>
          <ac:spMkLst>
            <pc:docMk/>
            <pc:sldMk cId="1846879623" sldId="320"/>
            <ac:spMk id="25" creationId="{D0300FD3-5AF1-6305-15FA-9078072672E2}"/>
          </ac:spMkLst>
        </pc:spChg>
        <pc:picChg chg="add">
          <ac:chgData name="Ørjan Kristensen" userId="f4a56457-1615-48bb-b59c-0d37462033e1" providerId="ADAL" clId="{8BFF7041-CCFF-B246-8DD3-1399B9F1F136}" dt="2023-10-30T15:58:20.569" v="71" actId="26606"/>
          <ac:picMkLst>
            <pc:docMk/>
            <pc:sldMk cId="1846879623" sldId="320"/>
            <ac:picMk id="17" creationId="{16CC0FFD-D689-F6A5-2CC9-ECB4C04ABF7C}"/>
          </ac:picMkLst>
        </pc:picChg>
      </pc:sldChg>
      <pc:sldChg chg="addSp delSp modSp new del mod">
        <pc:chgData name="Ørjan Kristensen" userId="f4a56457-1615-48bb-b59c-0d37462033e1" providerId="ADAL" clId="{8BFF7041-CCFF-B246-8DD3-1399B9F1F136}" dt="2023-10-30T15:56:20.083" v="53" actId="2696"/>
        <pc:sldMkLst>
          <pc:docMk/>
          <pc:sldMk cId="937400423" sldId="321"/>
        </pc:sldMkLst>
        <pc:spChg chg="del">
          <ac:chgData name="Ørjan Kristensen" userId="f4a56457-1615-48bb-b59c-0d37462033e1" providerId="ADAL" clId="{8BFF7041-CCFF-B246-8DD3-1399B9F1F136}" dt="2023-10-30T15:53:28.259" v="41" actId="478"/>
          <ac:spMkLst>
            <pc:docMk/>
            <pc:sldMk cId="937400423" sldId="321"/>
            <ac:spMk id="2" creationId="{0CF442AD-B026-CBE3-3896-747A520BDDC1}"/>
          </ac:spMkLst>
        </pc:spChg>
        <pc:spChg chg="del">
          <ac:chgData name="Ørjan Kristensen" userId="f4a56457-1615-48bb-b59c-0d37462033e1" providerId="ADAL" clId="{8BFF7041-CCFF-B246-8DD3-1399B9F1F136}" dt="2023-10-30T15:53:23.939" v="40"/>
          <ac:spMkLst>
            <pc:docMk/>
            <pc:sldMk cId="937400423" sldId="321"/>
            <ac:spMk id="3" creationId="{2160D68F-3C7A-7A53-E929-8248254BE1F2}"/>
          </ac:spMkLst>
        </pc:spChg>
        <pc:spChg chg="add del">
          <ac:chgData name="Ørjan Kristensen" userId="f4a56457-1615-48bb-b59c-0d37462033e1" providerId="ADAL" clId="{8BFF7041-CCFF-B246-8DD3-1399B9F1F136}" dt="2023-10-30T15:53:28.259" v="41" actId="478"/>
          <ac:spMkLst>
            <pc:docMk/>
            <pc:sldMk cId="937400423" sldId="321"/>
            <ac:spMk id="9" creationId="{BB808C17-8B0E-A7C1-A971-BFC6031D1AA5}"/>
          </ac:spMkLst>
        </pc:spChg>
        <pc:spChg chg="add del mod">
          <ac:chgData name="Ørjan Kristensen" userId="f4a56457-1615-48bb-b59c-0d37462033e1" providerId="ADAL" clId="{8BFF7041-CCFF-B246-8DD3-1399B9F1F136}" dt="2023-10-30T15:55:18.834" v="44"/>
          <ac:spMkLst>
            <pc:docMk/>
            <pc:sldMk cId="937400423" sldId="321"/>
            <ac:spMk id="10" creationId="{7127A72F-05FB-6906-150D-4D92F66F212C}"/>
          </ac:spMkLst>
        </pc:spChg>
        <pc:spChg chg="add del">
          <ac:chgData name="Ørjan Kristensen" userId="f4a56457-1615-48bb-b59c-0d37462033e1" providerId="ADAL" clId="{8BFF7041-CCFF-B246-8DD3-1399B9F1F136}" dt="2023-10-30T15:54:38.420" v="43"/>
          <ac:spMkLst>
            <pc:docMk/>
            <pc:sldMk cId="937400423" sldId="321"/>
            <ac:spMk id="16" creationId="{67F10108-9B89-2F3F-18FE-F8CC49D5A5FD}"/>
          </ac:spMkLst>
        </pc:spChg>
        <pc:graphicFrameChg chg="add del mod">
          <ac:chgData name="Ørjan Kristensen" userId="f4a56457-1615-48bb-b59c-0d37462033e1" providerId="ADAL" clId="{8BFF7041-CCFF-B246-8DD3-1399B9F1F136}" dt="2023-10-30T15:53:28.259" v="41" actId="478"/>
          <ac:graphicFrameMkLst>
            <pc:docMk/>
            <pc:sldMk cId="937400423" sldId="321"/>
            <ac:graphicFrameMk id="4" creationId="{F0F6966C-E241-1688-0FEA-1CB8C895B48E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3:28.259" v="41" actId="478"/>
          <ac:graphicFrameMkLst>
            <pc:docMk/>
            <pc:sldMk cId="937400423" sldId="321"/>
            <ac:graphicFrameMk id="5" creationId="{A64676CD-9C1B-A7D7-9631-F85796A231B5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3:28.259" v="41" actId="478"/>
          <ac:graphicFrameMkLst>
            <pc:docMk/>
            <pc:sldMk cId="937400423" sldId="321"/>
            <ac:graphicFrameMk id="6" creationId="{760BF008-E3BC-6551-8B49-843E1754D82B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3:28.259" v="41" actId="478"/>
          <ac:graphicFrameMkLst>
            <pc:docMk/>
            <pc:sldMk cId="937400423" sldId="321"/>
            <ac:graphicFrameMk id="7" creationId="{54515878-056C-C78D-FD03-FF372D967809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3:28.259" v="41" actId="478"/>
          <ac:graphicFrameMkLst>
            <pc:docMk/>
            <pc:sldMk cId="937400423" sldId="321"/>
            <ac:graphicFrameMk id="8" creationId="{F1A4C736-9D8F-B95E-B023-EA335EF55102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4:38.420" v="43"/>
          <ac:graphicFrameMkLst>
            <pc:docMk/>
            <pc:sldMk cId="937400423" sldId="321"/>
            <ac:graphicFrameMk id="11" creationId="{5C71AF8A-245A-DF48-0BCF-0D3B6A4536C3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4:38.420" v="43"/>
          <ac:graphicFrameMkLst>
            <pc:docMk/>
            <pc:sldMk cId="937400423" sldId="321"/>
            <ac:graphicFrameMk id="12" creationId="{A8D072CF-D5DD-8D25-2B8A-1C2AA5BF708A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4:38.420" v="43"/>
          <ac:graphicFrameMkLst>
            <pc:docMk/>
            <pc:sldMk cId="937400423" sldId="321"/>
            <ac:graphicFrameMk id="13" creationId="{018B78A8-D3AD-5772-46E0-F1398EA49A6E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4:38.420" v="43"/>
          <ac:graphicFrameMkLst>
            <pc:docMk/>
            <pc:sldMk cId="937400423" sldId="321"/>
            <ac:graphicFrameMk id="14" creationId="{B67783A3-5B0B-00FC-4A7D-742A1E9076CE}"/>
          </ac:graphicFrameMkLst>
        </pc:graphicFrameChg>
        <pc:graphicFrameChg chg="add del mod">
          <ac:chgData name="Ørjan Kristensen" userId="f4a56457-1615-48bb-b59c-0d37462033e1" providerId="ADAL" clId="{8BFF7041-CCFF-B246-8DD3-1399B9F1F136}" dt="2023-10-30T15:54:38.420" v="43"/>
          <ac:graphicFrameMkLst>
            <pc:docMk/>
            <pc:sldMk cId="937400423" sldId="321"/>
            <ac:graphicFrameMk id="15" creationId="{EFF313AB-3B8F-60A1-0F12-A7094A7530DD}"/>
          </ac:graphicFrameMkLst>
        </pc:graphicFrameChg>
        <pc:picChg chg="add mod modCrop">
          <ac:chgData name="Ørjan Kristensen" userId="f4a56457-1615-48bb-b59c-0d37462033e1" providerId="ADAL" clId="{8BFF7041-CCFF-B246-8DD3-1399B9F1F136}" dt="2023-10-30T15:56:07.228" v="50" actId="1076"/>
          <ac:picMkLst>
            <pc:docMk/>
            <pc:sldMk cId="937400423" sldId="321"/>
            <ac:picMk id="18" creationId="{71420F66-17C8-BE54-4050-73474F08FCA4}"/>
          </ac:picMkLst>
        </pc:picChg>
      </pc:sldChg>
      <pc:sldChg chg="addSp delSp modSp new mod setBg">
        <pc:chgData name="Ørjan Kristensen" userId="f4a56457-1615-48bb-b59c-0d37462033e1" providerId="ADAL" clId="{8BFF7041-CCFF-B246-8DD3-1399B9F1F136}" dt="2023-10-31T12:49:33.901" v="101" actId="790"/>
        <pc:sldMkLst>
          <pc:docMk/>
          <pc:sldMk cId="2850509512" sldId="323"/>
        </pc:sldMkLst>
        <pc:spChg chg="mod">
          <ac:chgData name="Ørjan Kristensen" userId="f4a56457-1615-48bb-b59c-0d37462033e1" providerId="ADAL" clId="{8BFF7041-CCFF-B246-8DD3-1399B9F1F136}" dt="2023-10-31T12:49:33.901" v="101" actId="790"/>
          <ac:spMkLst>
            <pc:docMk/>
            <pc:sldMk cId="2850509512" sldId="323"/>
            <ac:spMk id="2" creationId="{469C2322-3EAF-900B-A823-C7A05E13A327}"/>
          </ac:spMkLst>
        </pc:spChg>
        <pc:spChg chg="del">
          <ac:chgData name="Ørjan Kristensen" userId="f4a56457-1615-48bb-b59c-0d37462033e1" providerId="ADAL" clId="{8BFF7041-CCFF-B246-8DD3-1399B9F1F136}" dt="2023-10-30T15:56:16.017" v="52"/>
          <ac:spMkLst>
            <pc:docMk/>
            <pc:sldMk cId="2850509512" sldId="323"/>
            <ac:spMk id="3" creationId="{B19FAD40-4CC1-F921-95A9-F1C48DDCCA6D}"/>
          </ac:spMkLst>
        </pc:spChg>
        <pc:spChg chg="add del">
          <ac:chgData name="Ørjan Kristensen" userId="f4a56457-1615-48bb-b59c-0d37462033e1" providerId="ADAL" clId="{8BFF7041-CCFF-B246-8DD3-1399B9F1F136}" dt="2023-10-30T15:58:46.515" v="78" actId="26606"/>
          <ac:spMkLst>
            <pc:docMk/>
            <pc:sldMk cId="2850509512" sldId="323"/>
            <ac:spMk id="9" creationId="{BCED4D40-4B67-4331-AC48-79B82B4A47D8}"/>
          </ac:spMkLst>
        </pc:spChg>
        <pc:spChg chg="add del">
          <ac:chgData name="Ørjan Kristensen" userId="f4a56457-1615-48bb-b59c-0d37462033e1" providerId="ADAL" clId="{8BFF7041-CCFF-B246-8DD3-1399B9F1F136}" dt="2023-10-30T15:58:46.515" v="78" actId="26606"/>
          <ac:spMkLst>
            <pc:docMk/>
            <pc:sldMk cId="2850509512" sldId="323"/>
            <ac:spMk id="11" creationId="{670CEDEF-4F34-412E-84EE-329C1E936AF5}"/>
          </ac:spMkLst>
        </pc:spChg>
        <pc:spChg chg="add del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15" creationId="{8EE9D1DC-A5C9-77F8-C7EC-1C4A862D5FE5}"/>
          </ac:spMkLst>
        </pc:spChg>
        <pc:spChg chg="add del">
          <ac:chgData name="Ørjan Kristensen" userId="f4a56457-1615-48bb-b59c-0d37462033e1" providerId="ADAL" clId="{8BFF7041-CCFF-B246-8DD3-1399B9F1F136}" dt="2023-10-30T15:58:29.696" v="73" actId="26606"/>
          <ac:spMkLst>
            <pc:docMk/>
            <pc:sldMk cId="2850509512" sldId="323"/>
            <ac:spMk id="16" creationId="{407C9FC5-0C1E-42A8-97E6-F940775A0575}"/>
          </ac:spMkLst>
        </pc:spChg>
        <pc:spChg chg="add del">
          <ac:chgData name="Ørjan Kristensen" userId="f4a56457-1615-48bb-b59c-0d37462033e1" providerId="ADAL" clId="{8BFF7041-CCFF-B246-8DD3-1399B9F1F136}" dt="2023-10-30T15:58:29.696" v="73" actId="26606"/>
          <ac:spMkLst>
            <pc:docMk/>
            <pc:sldMk cId="2850509512" sldId="323"/>
            <ac:spMk id="18" creationId="{9EE371B4-A1D9-4EFE-8FE1-000495831EFA}"/>
          </ac:spMkLst>
        </pc:spChg>
        <pc:spChg chg="add del">
          <ac:chgData name="Ørjan Kristensen" userId="f4a56457-1615-48bb-b59c-0d37462033e1" providerId="ADAL" clId="{8BFF7041-CCFF-B246-8DD3-1399B9F1F136}" dt="2023-10-30T15:58:29.696" v="73" actId="26606"/>
          <ac:spMkLst>
            <pc:docMk/>
            <pc:sldMk cId="2850509512" sldId="323"/>
            <ac:spMk id="20" creationId="{2E19C174-9C7C-461E-970B-432019901562}"/>
          </ac:spMkLst>
        </pc:spChg>
        <pc:spChg chg="add del">
          <ac:chgData name="Ørjan Kristensen" userId="f4a56457-1615-48bb-b59c-0d37462033e1" providerId="ADAL" clId="{8BFF7041-CCFF-B246-8DD3-1399B9F1F136}" dt="2023-10-30T15:58:39.778" v="75" actId="26606"/>
          <ac:spMkLst>
            <pc:docMk/>
            <pc:sldMk cId="2850509512" sldId="323"/>
            <ac:spMk id="22" creationId="{6DB60271-CC36-038E-7174-CCC14F968385}"/>
          </ac:spMkLst>
        </pc:spChg>
        <pc:spChg chg="add del">
          <ac:chgData name="Ørjan Kristensen" userId="f4a56457-1615-48bb-b59c-0d37462033e1" providerId="ADAL" clId="{8BFF7041-CCFF-B246-8DD3-1399B9F1F136}" dt="2023-10-30T15:58:46.506" v="77" actId="26606"/>
          <ac:spMkLst>
            <pc:docMk/>
            <pc:sldMk cId="2850509512" sldId="323"/>
            <ac:spMk id="24" creationId="{F0DCC097-1DB8-4B6D-85D0-6FBA0E1CA4BA}"/>
          </ac:spMkLst>
        </pc:spChg>
        <pc:spChg chg="add del">
          <ac:chgData name="Ørjan Kristensen" userId="f4a56457-1615-48bb-b59c-0d37462033e1" providerId="ADAL" clId="{8BFF7041-CCFF-B246-8DD3-1399B9F1F136}" dt="2023-10-30T15:58:46.506" v="77" actId="26606"/>
          <ac:spMkLst>
            <pc:docMk/>
            <pc:sldMk cId="2850509512" sldId="323"/>
            <ac:spMk id="25" creationId="{E0B58608-23C8-4441-994D-C6823EEE1DB7}"/>
          </ac:spMkLst>
        </pc:spChg>
        <pc:spChg chg="add del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27" creationId="{2EB492CD-616E-47F8-933B-5E2D952A0593}"/>
          </ac:spMkLst>
        </pc:spChg>
        <pc:spChg chg="add del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28" creationId="{59383CF9-23B5-4335-9B21-1791C4CF1C75}"/>
          </ac:spMkLst>
        </pc:spChg>
        <pc:spChg chg="add del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29" creationId="{0007FE00-9498-4706-B255-6437B0252C02}"/>
          </ac:spMkLst>
        </pc:spChg>
        <pc:spChg chg="add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34" creationId="{BCED4D40-4B67-4331-AC48-79B82B4A47D8}"/>
          </ac:spMkLst>
        </pc:spChg>
        <pc:spChg chg="add">
          <ac:chgData name="Ørjan Kristensen" userId="f4a56457-1615-48bb-b59c-0d37462033e1" providerId="ADAL" clId="{8BFF7041-CCFF-B246-8DD3-1399B9F1F136}" dt="2023-10-30T15:59:30.395" v="79" actId="26606"/>
          <ac:spMkLst>
            <pc:docMk/>
            <pc:sldMk cId="2850509512" sldId="323"/>
            <ac:spMk id="36" creationId="{670CEDEF-4F34-412E-84EE-329C1E936AF5}"/>
          </ac:spMkLst>
        </pc:spChg>
        <pc:picChg chg="add mod">
          <ac:chgData name="Ørjan Kristensen" userId="f4a56457-1615-48bb-b59c-0d37462033e1" providerId="ADAL" clId="{8BFF7041-CCFF-B246-8DD3-1399B9F1F136}" dt="2023-10-30T15:59:35.126" v="80" actId="1076"/>
          <ac:picMkLst>
            <pc:docMk/>
            <pc:sldMk cId="2850509512" sldId="323"/>
            <ac:picMk id="4" creationId="{E196F561-BFF5-4976-BE1B-1AB2B2EF4B8C}"/>
          </ac:picMkLst>
        </pc:picChg>
      </pc:sldChg>
    </pc:docChg>
  </pc:docChgLst>
  <pc:docChgLst>
    <pc:chgData name="Hans-Richard Bråthen" userId="0d18f7e5-0578-48b2-8737-ecd4d0ea12db" providerId="ADAL" clId="{B5D86BB4-BC91-499C-8DAC-D0D42306839E}"/>
    <pc:docChg chg="custSel addSld delSld modSld sldOrd">
      <pc:chgData name="Hans-Richard Bråthen" userId="0d18f7e5-0578-48b2-8737-ecd4d0ea12db" providerId="ADAL" clId="{B5D86BB4-BC91-499C-8DAC-D0D42306839E}" dt="2023-08-24T09:05:05.602" v="860" actId="47"/>
      <pc:docMkLst>
        <pc:docMk/>
      </pc:docMkLst>
      <pc:sldChg chg="modSp modAnim">
        <pc:chgData name="Hans-Richard Bråthen" userId="0d18f7e5-0578-48b2-8737-ecd4d0ea12db" providerId="ADAL" clId="{B5D86BB4-BC91-499C-8DAC-D0D42306839E}" dt="2023-08-23T08:04:10.382" v="56" actId="20577"/>
        <pc:sldMkLst>
          <pc:docMk/>
          <pc:sldMk cId="2273791214" sldId="278"/>
        </pc:sldMkLst>
        <pc:spChg chg="mod">
          <ac:chgData name="Hans-Richard Bråthen" userId="0d18f7e5-0578-48b2-8737-ecd4d0ea12db" providerId="ADAL" clId="{B5D86BB4-BC91-499C-8DAC-D0D42306839E}" dt="2023-08-23T08:04:10.382" v="56" actId="20577"/>
          <ac:spMkLst>
            <pc:docMk/>
            <pc:sldMk cId="2273791214" sldId="278"/>
            <ac:spMk id="3" creationId="{DF73A893-B550-54A1-F2A1-3D33779ECA0C}"/>
          </ac:spMkLst>
        </pc:spChg>
      </pc:sldChg>
      <pc:sldChg chg="modSp mod ord">
        <pc:chgData name="Hans-Richard Bråthen" userId="0d18f7e5-0578-48b2-8737-ecd4d0ea12db" providerId="ADAL" clId="{B5D86BB4-BC91-499C-8DAC-D0D42306839E}" dt="2023-08-23T08:50:30.736" v="495" actId="20577"/>
        <pc:sldMkLst>
          <pc:docMk/>
          <pc:sldMk cId="4146894717" sldId="283"/>
        </pc:sldMkLst>
        <pc:spChg chg="mod">
          <ac:chgData name="Hans-Richard Bråthen" userId="0d18f7e5-0578-48b2-8737-ecd4d0ea12db" providerId="ADAL" clId="{B5D86BB4-BC91-499C-8DAC-D0D42306839E}" dt="2023-08-23T08:50:30.736" v="495" actId="20577"/>
          <ac:spMkLst>
            <pc:docMk/>
            <pc:sldMk cId="4146894717" sldId="283"/>
            <ac:spMk id="3" creationId="{2A6DA8F2-ADF7-0187-B6EE-EDD63B0F4110}"/>
          </ac:spMkLst>
        </pc:spChg>
      </pc:sldChg>
      <pc:sldChg chg="del">
        <pc:chgData name="Hans-Richard Bråthen" userId="0d18f7e5-0578-48b2-8737-ecd4d0ea12db" providerId="ADAL" clId="{B5D86BB4-BC91-499C-8DAC-D0D42306839E}" dt="2023-08-23T08:49:53.243" v="467" actId="47"/>
        <pc:sldMkLst>
          <pc:docMk/>
          <pc:sldMk cId="1815609547" sldId="289"/>
        </pc:sldMkLst>
      </pc:sldChg>
      <pc:sldChg chg="del">
        <pc:chgData name="Hans-Richard Bråthen" userId="0d18f7e5-0578-48b2-8737-ecd4d0ea12db" providerId="ADAL" clId="{B5D86BB4-BC91-499C-8DAC-D0D42306839E}" dt="2023-08-23T08:50:35.442" v="496" actId="47"/>
        <pc:sldMkLst>
          <pc:docMk/>
          <pc:sldMk cId="1288721349" sldId="291"/>
        </pc:sldMkLst>
      </pc:sldChg>
      <pc:sldChg chg="modSp mod">
        <pc:chgData name="Hans-Richard Bråthen" userId="0d18f7e5-0578-48b2-8737-ecd4d0ea12db" providerId="ADAL" clId="{B5D86BB4-BC91-499C-8DAC-D0D42306839E}" dt="2023-08-24T07:01:15.398" v="697" actId="20577"/>
        <pc:sldMkLst>
          <pc:docMk/>
          <pc:sldMk cId="3897778723" sldId="296"/>
        </pc:sldMkLst>
        <pc:spChg chg="mod">
          <ac:chgData name="Hans-Richard Bråthen" userId="0d18f7e5-0578-48b2-8737-ecd4d0ea12db" providerId="ADAL" clId="{B5D86BB4-BC91-499C-8DAC-D0D42306839E}" dt="2023-08-24T07:01:15.398" v="697" actId="20577"/>
          <ac:spMkLst>
            <pc:docMk/>
            <pc:sldMk cId="3897778723" sldId="296"/>
            <ac:spMk id="3" creationId="{36B9B4E1-C573-8787-9448-81F676F09AC6}"/>
          </ac:spMkLst>
        </pc:spChg>
      </pc:sldChg>
      <pc:sldChg chg="modSp mod">
        <pc:chgData name="Hans-Richard Bråthen" userId="0d18f7e5-0578-48b2-8737-ecd4d0ea12db" providerId="ADAL" clId="{B5D86BB4-BC91-499C-8DAC-D0D42306839E}" dt="2023-08-24T07:01:39.280" v="708" actId="20577"/>
        <pc:sldMkLst>
          <pc:docMk/>
          <pc:sldMk cId="3882732102" sldId="297"/>
        </pc:sldMkLst>
        <pc:spChg chg="mod">
          <ac:chgData name="Hans-Richard Bråthen" userId="0d18f7e5-0578-48b2-8737-ecd4d0ea12db" providerId="ADAL" clId="{B5D86BB4-BC91-499C-8DAC-D0D42306839E}" dt="2023-08-24T07:01:39.280" v="708" actId="20577"/>
          <ac:spMkLst>
            <pc:docMk/>
            <pc:sldMk cId="3882732102" sldId="297"/>
            <ac:spMk id="3" creationId="{0DBA04C5-8827-CB0E-0759-644D936CA341}"/>
          </ac:spMkLst>
        </pc:spChg>
      </pc:sldChg>
      <pc:sldChg chg="modSp new mod">
        <pc:chgData name="Hans-Richard Bråthen" userId="0d18f7e5-0578-48b2-8737-ecd4d0ea12db" providerId="ADAL" clId="{B5D86BB4-BC91-499C-8DAC-D0D42306839E}" dt="2023-08-24T09:03:38.331" v="858" actId="113"/>
        <pc:sldMkLst>
          <pc:docMk/>
          <pc:sldMk cId="1902721043" sldId="299"/>
        </pc:sldMkLst>
        <pc:spChg chg="mod">
          <ac:chgData name="Hans-Richard Bråthen" userId="0d18f7e5-0578-48b2-8737-ecd4d0ea12db" providerId="ADAL" clId="{B5D86BB4-BC91-499C-8DAC-D0D42306839E}" dt="2023-08-23T08:05:06.878" v="95" actId="20577"/>
          <ac:spMkLst>
            <pc:docMk/>
            <pc:sldMk cId="1902721043" sldId="299"/>
            <ac:spMk id="2" creationId="{6908DFFF-9F7A-8B18-A9B7-DCAAB5EE8D4A}"/>
          </ac:spMkLst>
        </pc:spChg>
        <pc:spChg chg="mod">
          <ac:chgData name="Hans-Richard Bråthen" userId="0d18f7e5-0578-48b2-8737-ecd4d0ea12db" providerId="ADAL" clId="{B5D86BB4-BC91-499C-8DAC-D0D42306839E}" dt="2023-08-24T09:03:38.331" v="858" actId="113"/>
          <ac:spMkLst>
            <pc:docMk/>
            <pc:sldMk cId="1902721043" sldId="299"/>
            <ac:spMk id="3" creationId="{02DAE0BA-C48E-D733-7CEA-584A06477B2C}"/>
          </ac:spMkLst>
        </pc:spChg>
      </pc:sldChg>
      <pc:sldChg chg="addSp delSp modSp new mod">
        <pc:chgData name="Hans-Richard Bråthen" userId="0d18f7e5-0578-48b2-8737-ecd4d0ea12db" providerId="ADAL" clId="{B5D86BB4-BC91-499C-8DAC-D0D42306839E}" dt="2023-08-23T08:54:07.468" v="499" actId="313"/>
        <pc:sldMkLst>
          <pc:docMk/>
          <pc:sldMk cId="2607413502" sldId="300"/>
        </pc:sldMkLst>
        <pc:spChg chg="mod">
          <ac:chgData name="Hans-Richard Bråthen" userId="0d18f7e5-0578-48b2-8737-ecd4d0ea12db" providerId="ADAL" clId="{B5D86BB4-BC91-499C-8DAC-D0D42306839E}" dt="2023-08-23T08:54:07.468" v="499" actId="313"/>
          <ac:spMkLst>
            <pc:docMk/>
            <pc:sldMk cId="2607413502" sldId="300"/>
            <ac:spMk id="2" creationId="{E580A5B8-FF00-14D8-80A6-889619FC1263}"/>
          </ac:spMkLst>
        </pc:spChg>
        <pc:spChg chg="del">
          <ac:chgData name="Hans-Richard Bråthen" userId="0d18f7e5-0578-48b2-8737-ecd4d0ea12db" providerId="ADAL" clId="{B5D86BB4-BC91-499C-8DAC-D0D42306839E}" dt="2023-08-23T08:53:16.525" v="497" actId="931"/>
          <ac:spMkLst>
            <pc:docMk/>
            <pc:sldMk cId="2607413502" sldId="300"/>
            <ac:spMk id="3" creationId="{C396F875-7A21-248A-B603-330C1C08AB65}"/>
          </ac:spMkLst>
        </pc:spChg>
        <pc:picChg chg="add mod">
          <ac:chgData name="Hans-Richard Bråthen" userId="0d18f7e5-0578-48b2-8737-ecd4d0ea12db" providerId="ADAL" clId="{B5D86BB4-BC91-499C-8DAC-D0D42306839E}" dt="2023-08-23T08:53:40.533" v="498"/>
          <ac:picMkLst>
            <pc:docMk/>
            <pc:sldMk cId="2607413502" sldId="300"/>
            <ac:picMk id="5" creationId="{0886AB5C-FA70-3CC6-4204-F730808F7BE9}"/>
          </ac:picMkLst>
        </pc:picChg>
      </pc:sldChg>
      <pc:sldChg chg="modSp new del mod">
        <pc:chgData name="Hans-Richard Bråthen" userId="0d18f7e5-0578-48b2-8737-ecd4d0ea12db" providerId="ADAL" clId="{B5D86BB4-BC91-499C-8DAC-D0D42306839E}" dt="2023-08-24T09:05:05.602" v="860" actId="47"/>
        <pc:sldMkLst>
          <pc:docMk/>
          <pc:sldMk cId="3276802091" sldId="301"/>
        </pc:sldMkLst>
        <pc:spChg chg="mod">
          <ac:chgData name="Hans-Richard Bråthen" userId="0d18f7e5-0578-48b2-8737-ecd4d0ea12db" providerId="ADAL" clId="{B5D86BB4-BC91-499C-8DAC-D0D42306839E}" dt="2023-08-23T09:42:31.964" v="515" actId="20577"/>
          <ac:spMkLst>
            <pc:docMk/>
            <pc:sldMk cId="3276802091" sldId="301"/>
            <ac:spMk id="2" creationId="{AE1FD873-6B0C-358C-91D0-CBD13CC60F3B}"/>
          </ac:spMkLst>
        </pc:spChg>
        <pc:spChg chg="mod">
          <ac:chgData name="Hans-Richard Bråthen" userId="0d18f7e5-0578-48b2-8737-ecd4d0ea12db" providerId="ADAL" clId="{B5D86BB4-BC91-499C-8DAC-D0D42306839E}" dt="2023-08-24T07:09:37.068" v="811" actId="20577"/>
          <ac:spMkLst>
            <pc:docMk/>
            <pc:sldMk cId="3276802091" sldId="301"/>
            <ac:spMk id="3" creationId="{42B0F604-99F7-C3BD-C1EB-0DD81B12AEFA}"/>
          </ac:spMkLst>
        </pc:spChg>
      </pc:sldChg>
      <pc:sldChg chg="modSp new del mod ord">
        <pc:chgData name="Hans-Richard Bråthen" userId="0d18f7e5-0578-48b2-8737-ecd4d0ea12db" providerId="ADAL" clId="{B5D86BB4-BC91-499C-8DAC-D0D42306839E}" dt="2023-08-24T09:04:09.842" v="859" actId="47"/>
        <pc:sldMkLst>
          <pc:docMk/>
          <pc:sldMk cId="3048372049" sldId="302"/>
        </pc:sldMkLst>
        <pc:spChg chg="mod">
          <ac:chgData name="Hans-Richard Bråthen" userId="0d18f7e5-0578-48b2-8737-ecd4d0ea12db" providerId="ADAL" clId="{B5D86BB4-BC91-499C-8DAC-D0D42306839E}" dt="2023-08-24T05:57:18.356" v="606"/>
          <ac:spMkLst>
            <pc:docMk/>
            <pc:sldMk cId="3048372049" sldId="302"/>
            <ac:spMk id="3" creationId="{37EE8A66-92BA-EEA8-97A0-846F1E7EB538}"/>
          </ac:spMkLst>
        </pc:spChg>
      </pc:sldChg>
      <pc:sldChg chg="modSp new mod">
        <pc:chgData name="Hans-Richard Bråthen" userId="0d18f7e5-0578-48b2-8737-ecd4d0ea12db" providerId="ADAL" clId="{B5D86BB4-BC91-499C-8DAC-D0D42306839E}" dt="2023-08-24T07:07:38.624" v="777" actId="20577"/>
        <pc:sldMkLst>
          <pc:docMk/>
          <pc:sldMk cId="851737574" sldId="303"/>
        </pc:sldMkLst>
        <pc:spChg chg="mod">
          <ac:chgData name="Hans-Richard Bråthen" userId="0d18f7e5-0578-48b2-8737-ecd4d0ea12db" providerId="ADAL" clId="{B5D86BB4-BC91-499C-8DAC-D0D42306839E}" dt="2023-08-24T07:05:55.181" v="718" actId="20577"/>
          <ac:spMkLst>
            <pc:docMk/>
            <pc:sldMk cId="851737574" sldId="303"/>
            <ac:spMk id="2" creationId="{D0DA1F4D-2484-9664-5F09-B65213B11D69}"/>
          </ac:spMkLst>
        </pc:spChg>
        <pc:spChg chg="mod">
          <ac:chgData name="Hans-Richard Bråthen" userId="0d18f7e5-0578-48b2-8737-ecd4d0ea12db" providerId="ADAL" clId="{B5D86BB4-BC91-499C-8DAC-D0D42306839E}" dt="2023-08-24T07:07:38.624" v="777" actId="20577"/>
          <ac:spMkLst>
            <pc:docMk/>
            <pc:sldMk cId="851737574" sldId="303"/>
            <ac:spMk id="3" creationId="{C2D8B050-E0D7-0C8C-83E5-375CA8DF0FE2}"/>
          </ac:spMkLst>
        </pc:spChg>
      </pc:sldChg>
    </pc:docChg>
  </pc:docChgLst>
  <pc:docChgLst>
    <pc:chgData name="Ørjan Kristensen" userId="f4a56457-1615-48bb-b59c-0d37462033e1" providerId="ADAL" clId="{02A4051F-1656-7143-83D7-29C0F8E73D7E}"/>
    <pc:docChg chg="custSel addSld delSld modSld sldOrd">
      <pc:chgData name="Ørjan Kristensen" userId="f4a56457-1615-48bb-b59c-0d37462033e1" providerId="ADAL" clId="{02A4051F-1656-7143-83D7-29C0F8E73D7E}" dt="2022-11-17T07:57:37.698" v="1452"/>
      <pc:docMkLst>
        <pc:docMk/>
      </pc:docMkLst>
      <pc:sldChg chg="addSp delSp modSp new mod setBg">
        <pc:chgData name="Ørjan Kristensen" userId="f4a56457-1615-48bb-b59c-0d37462033e1" providerId="ADAL" clId="{02A4051F-1656-7143-83D7-29C0F8E73D7E}" dt="2022-11-15T11:33:15.545" v="974" actId="26606"/>
        <pc:sldMkLst>
          <pc:docMk/>
          <pc:sldMk cId="4282833327" sldId="256"/>
        </pc:sldMkLst>
        <pc:spChg chg="mod">
          <ac:chgData name="Ørjan Kristensen" userId="f4a56457-1615-48bb-b59c-0d37462033e1" providerId="ADAL" clId="{02A4051F-1656-7143-83D7-29C0F8E73D7E}" dt="2022-11-15T11:33:15.545" v="974" actId="26606"/>
          <ac:spMkLst>
            <pc:docMk/>
            <pc:sldMk cId="4282833327" sldId="256"/>
            <ac:spMk id="2" creationId="{1352B2F0-717E-DB33-ADB6-96C81F08C0F2}"/>
          </ac:spMkLst>
        </pc:spChg>
        <pc:spChg chg="mod">
          <ac:chgData name="Ørjan Kristensen" userId="f4a56457-1615-48bb-b59c-0d37462033e1" providerId="ADAL" clId="{02A4051F-1656-7143-83D7-29C0F8E73D7E}" dt="2022-11-15T11:33:15.545" v="974" actId="26606"/>
          <ac:spMkLst>
            <pc:docMk/>
            <pc:sldMk cId="4282833327" sldId="256"/>
            <ac:spMk id="3" creationId="{DF73A893-B550-54A1-F2A1-3D33779ECA0C}"/>
          </ac:spMkLst>
        </pc:spChg>
        <pc:spChg chg="add del">
          <ac:chgData name="Ørjan Kristensen" userId="f4a56457-1615-48bb-b59c-0d37462033e1" providerId="ADAL" clId="{02A4051F-1656-7143-83D7-29C0F8E73D7E}" dt="2022-11-15T11:33:15.545" v="974" actId="26606"/>
          <ac:spMkLst>
            <pc:docMk/>
            <pc:sldMk cId="4282833327" sldId="256"/>
            <ac:spMk id="10" creationId="{06DA9DF9-31F7-4056-B42E-878CC92417B8}"/>
          </ac:spMkLst>
        </pc:spChg>
        <pc:spChg chg="add">
          <ac:chgData name="Ørjan Kristensen" userId="f4a56457-1615-48bb-b59c-0d37462033e1" providerId="ADAL" clId="{02A4051F-1656-7143-83D7-29C0F8E73D7E}" dt="2022-11-15T11:33:15.545" v="974" actId="26606"/>
          <ac:spMkLst>
            <pc:docMk/>
            <pc:sldMk cId="4282833327" sldId="256"/>
            <ac:spMk id="15" creationId="{9B7AD9F6-8CE7-4299-8FC6-328F4DCD3FF9}"/>
          </ac:spMkLst>
        </pc:spChg>
        <pc:spChg chg="add">
          <ac:chgData name="Ørjan Kristensen" userId="f4a56457-1615-48bb-b59c-0d37462033e1" providerId="ADAL" clId="{02A4051F-1656-7143-83D7-29C0F8E73D7E}" dt="2022-11-15T11:33:15.545" v="974" actId="26606"/>
          <ac:spMkLst>
            <pc:docMk/>
            <pc:sldMk cId="4282833327" sldId="256"/>
            <ac:spMk id="17" creationId="{F49775AF-8896-43EE-92C6-83497D6DC56F}"/>
          </ac:spMkLst>
        </pc:spChg>
        <pc:picChg chg="add mod">
          <ac:chgData name="Ørjan Kristensen" userId="f4a56457-1615-48bb-b59c-0d37462033e1" providerId="ADAL" clId="{02A4051F-1656-7143-83D7-29C0F8E73D7E}" dt="2022-11-15T11:33:15.545" v="974" actId="26606"/>
          <ac:picMkLst>
            <pc:docMk/>
            <pc:sldMk cId="4282833327" sldId="256"/>
            <ac:picMk id="5" creationId="{C3EDB310-B4A8-10B8-3834-8FB7412A5351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33.639" v="1450"/>
        <pc:sldMkLst>
          <pc:docMk/>
          <pc:sldMk cId="1573390268" sldId="257"/>
        </pc:sldMkLst>
        <pc:spChg chg="mod">
          <ac:chgData name="Ørjan Kristensen" userId="f4a56457-1615-48bb-b59c-0d37462033e1" providerId="ADAL" clId="{02A4051F-1656-7143-83D7-29C0F8E73D7E}" dt="2022-11-15T11:32:24.719" v="971" actId="26606"/>
          <ac:spMkLst>
            <pc:docMk/>
            <pc:sldMk cId="1573390268" sldId="257"/>
            <ac:spMk id="2" creationId="{F7E3FE46-3985-9A44-EFB9-59489774414A}"/>
          </ac:spMkLst>
        </pc:spChg>
        <pc:spChg chg="mod">
          <ac:chgData name="Ørjan Kristensen" userId="f4a56457-1615-48bb-b59c-0d37462033e1" providerId="ADAL" clId="{02A4051F-1656-7143-83D7-29C0F8E73D7E}" dt="2022-11-15T11:32:24.719" v="971" actId="26606"/>
          <ac:spMkLst>
            <pc:docMk/>
            <pc:sldMk cId="1573390268" sldId="257"/>
            <ac:spMk id="3" creationId="{4CA1A471-E593-AAAB-1D6A-CB51C9946754}"/>
          </ac:spMkLst>
        </pc:spChg>
        <pc:spChg chg="add">
          <ac:chgData name="Ørjan Kristensen" userId="f4a56457-1615-48bb-b59c-0d37462033e1" providerId="ADAL" clId="{02A4051F-1656-7143-83D7-29C0F8E73D7E}" dt="2022-11-15T11:32:24.719" v="971" actId="26606"/>
          <ac:spMkLst>
            <pc:docMk/>
            <pc:sldMk cId="1573390268" sldId="257"/>
            <ac:spMk id="9" creationId="{F13C74B1-5B17-4795-BED0-7140497B445A}"/>
          </ac:spMkLst>
        </pc:spChg>
        <pc:spChg chg="add">
          <ac:chgData name="Ørjan Kristensen" userId="f4a56457-1615-48bb-b59c-0d37462033e1" providerId="ADAL" clId="{02A4051F-1656-7143-83D7-29C0F8E73D7E}" dt="2022-11-15T11:32:24.719" v="971" actId="26606"/>
          <ac:spMkLst>
            <pc:docMk/>
            <pc:sldMk cId="1573390268" sldId="257"/>
            <ac:spMk id="11" creationId="{D4974D33-8DC5-464E-8C6D-BE58F0669C17}"/>
          </ac:spMkLst>
        </pc:spChg>
        <pc:picChg chg="add mod">
          <ac:chgData name="Ørjan Kristensen" userId="f4a56457-1615-48bb-b59c-0d37462033e1" providerId="ADAL" clId="{02A4051F-1656-7143-83D7-29C0F8E73D7E}" dt="2022-11-17T07:57:33.639" v="1450"/>
          <ac:picMkLst>
            <pc:docMk/>
            <pc:sldMk cId="1573390268" sldId="257"/>
            <ac:picMk id="4" creationId="{77699AE7-809D-B541-A035-BE3EEA0D217E}"/>
          </ac:picMkLst>
        </pc:picChg>
        <pc:picChg chg="add">
          <ac:chgData name="Ørjan Kristensen" userId="f4a56457-1615-48bb-b59c-0d37462033e1" providerId="ADAL" clId="{02A4051F-1656-7143-83D7-29C0F8E73D7E}" dt="2022-11-15T11:32:24.719" v="971" actId="26606"/>
          <ac:picMkLst>
            <pc:docMk/>
            <pc:sldMk cId="1573390268" sldId="257"/>
            <ac:picMk id="5" creationId="{3083399A-7413-4793-C51D-1DA754ABE5E9}"/>
          </ac:picMkLst>
        </pc:picChg>
      </pc:sldChg>
      <pc:sldChg chg="addSp delSp modSp new mod ord setBg">
        <pc:chgData name="Ørjan Kristensen" userId="f4a56457-1615-48bb-b59c-0d37462033e1" providerId="ADAL" clId="{02A4051F-1656-7143-83D7-29C0F8E73D7E}" dt="2022-11-17T07:57:07.466" v="1439" actId="1036"/>
        <pc:sldMkLst>
          <pc:docMk/>
          <pc:sldMk cId="129361212" sldId="258"/>
        </pc:sldMkLst>
        <pc:spChg chg="mod">
          <ac:chgData name="Ørjan Kristensen" userId="f4a56457-1615-48bb-b59c-0d37462033e1" providerId="ADAL" clId="{02A4051F-1656-7143-83D7-29C0F8E73D7E}" dt="2022-11-15T11:31:17.030" v="962" actId="26606"/>
          <ac:spMkLst>
            <pc:docMk/>
            <pc:sldMk cId="129361212" sldId="258"/>
            <ac:spMk id="2" creationId="{5370A274-3F1F-8087-1070-894ECA11A672}"/>
          </ac:spMkLst>
        </pc:spChg>
        <pc:spChg chg="del mod">
          <ac:chgData name="Ørjan Kristensen" userId="f4a56457-1615-48bb-b59c-0d37462033e1" providerId="ADAL" clId="{02A4051F-1656-7143-83D7-29C0F8E73D7E}" dt="2022-11-15T11:31:17.030" v="962" actId="26606"/>
          <ac:spMkLst>
            <pc:docMk/>
            <pc:sldMk cId="129361212" sldId="258"/>
            <ac:spMk id="3" creationId="{EFBE96C3-E684-1835-6B5C-2EF551486AE0}"/>
          </ac:spMkLst>
        </pc:spChg>
        <pc:spChg chg="add">
          <ac:chgData name="Ørjan Kristensen" userId="f4a56457-1615-48bb-b59c-0d37462033e1" providerId="ADAL" clId="{02A4051F-1656-7143-83D7-29C0F8E73D7E}" dt="2022-11-15T11:31:17.030" v="962" actId="26606"/>
          <ac:spMkLst>
            <pc:docMk/>
            <pc:sldMk cId="129361212" sldId="258"/>
            <ac:spMk id="9" creationId="{35DB3719-6FDC-4E5D-891D-FF40B7300F64}"/>
          </ac:spMkLst>
        </pc:spChg>
        <pc:spChg chg="add">
          <ac:chgData name="Ørjan Kristensen" userId="f4a56457-1615-48bb-b59c-0d37462033e1" providerId="ADAL" clId="{02A4051F-1656-7143-83D7-29C0F8E73D7E}" dt="2022-11-15T11:31:17.030" v="962" actId="26606"/>
          <ac:spMkLst>
            <pc:docMk/>
            <pc:sldMk cId="129361212" sldId="258"/>
            <ac:spMk id="11" creationId="{E0CBAC23-2E3F-4A90-BA59-F8299F6A5439}"/>
          </ac:spMkLst>
        </pc:spChg>
        <pc:graphicFrameChg chg="add">
          <ac:chgData name="Ørjan Kristensen" userId="f4a56457-1615-48bb-b59c-0d37462033e1" providerId="ADAL" clId="{02A4051F-1656-7143-83D7-29C0F8E73D7E}" dt="2022-11-15T11:31:17.030" v="962" actId="26606"/>
          <ac:graphicFrameMkLst>
            <pc:docMk/>
            <pc:sldMk cId="129361212" sldId="258"/>
            <ac:graphicFrameMk id="5" creationId="{99ECEA37-EFA3-169B-6827-A80B30B915AE}"/>
          </ac:graphicFrameMkLst>
        </pc:graphicFrameChg>
        <pc:picChg chg="add mod">
          <ac:chgData name="Ørjan Kristensen" userId="f4a56457-1615-48bb-b59c-0d37462033e1" providerId="ADAL" clId="{02A4051F-1656-7143-83D7-29C0F8E73D7E}" dt="2022-11-17T07:57:07.466" v="1439" actId="1036"/>
          <ac:picMkLst>
            <pc:docMk/>
            <pc:sldMk cId="129361212" sldId="258"/>
            <ac:picMk id="3" creationId="{882A59C6-D7B9-81E2-49C6-1BDF526572D6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35.547" v="1451"/>
        <pc:sldMkLst>
          <pc:docMk/>
          <pc:sldMk cId="3053981502" sldId="259"/>
        </pc:sldMkLst>
        <pc:spChg chg="mod">
          <ac:chgData name="Ørjan Kristensen" userId="f4a56457-1615-48bb-b59c-0d37462033e1" providerId="ADAL" clId="{02A4051F-1656-7143-83D7-29C0F8E73D7E}" dt="2022-11-17T07:55:00.482" v="1391" actId="20577"/>
          <ac:spMkLst>
            <pc:docMk/>
            <pc:sldMk cId="3053981502" sldId="259"/>
            <ac:spMk id="2" creationId="{D3FC260D-470F-1E67-29D3-5AE63BE1968D}"/>
          </ac:spMkLst>
        </pc:spChg>
        <pc:spChg chg="mod">
          <ac:chgData name="Ørjan Kristensen" userId="f4a56457-1615-48bb-b59c-0d37462033e1" providerId="ADAL" clId="{02A4051F-1656-7143-83D7-29C0F8E73D7E}" dt="2022-11-17T07:55:35.113" v="1434" actId="14100"/>
          <ac:spMkLst>
            <pc:docMk/>
            <pc:sldMk cId="3053981502" sldId="259"/>
            <ac:spMk id="3" creationId="{A847D492-99F6-2967-8D99-92F29D72134B}"/>
          </ac:spMkLst>
        </pc:spChg>
        <pc:spChg chg="add">
          <ac:chgData name="Ørjan Kristensen" userId="f4a56457-1615-48bb-b59c-0d37462033e1" providerId="ADAL" clId="{02A4051F-1656-7143-83D7-29C0F8E73D7E}" dt="2022-11-15T11:32:33.136" v="972" actId="26606"/>
          <ac:spMkLst>
            <pc:docMk/>
            <pc:sldMk cId="3053981502" sldId="259"/>
            <ac:spMk id="8" creationId="{AC17DE74-01C9-4859-B65A-85CF999E8580}"/>
          </ac:spMkLst>
        </pc:spChg>
        <pc:spChg chg="add">
          <ac:chgData name="Ørjan Kristensen" userId="f4a56457-1615-48bb-b59c-0d37462033e1" providerId="ADAL" clId="{02A4051F-1656-7143-83D7-29C0F8E73D7E}" dt="2022-11-15T11:32:33.136" v="972" actId="26606"/>
          <ac:spMkLst>
            <pc:docMk/>
            <pc:sldMk cId="3053981502" sldId="259"/>
            <ac:spMk id="10" creationId="{068C0432-0E90-4CC1-8CD3-D44A90DF07EF}"/>
          </ac:spMkLst>
        </pc:spChg>
        <pc:picChg chg="add mod">
          <ac:chgData name="Ørjan Kristensen" userId="f4a56457-1615-48bb-b59c-0d37462033e1" providerId="ADAL" clId="{02A4051F-1656-7143-83D7-29C0F8E73D7E}" dt="2022-11-17T07:57:35.547" v="1451"/>
          <ac:picMkLst>
            <pc:docMk/>
            <pc:sldMk cId="3053981502" sldId="259"/>
            <ac:picMk id="4" creationId="{4DEC8F15-381E-B8FF-DC1E-5FA1E62D2094}"/>
          </ac:picMkLst>
        </pc:picChg>
      </pc:sldChg>
      <pc:sldChg chg="modSp new del mod">
        <pc:chgData name="Ørjan Kristensen" userId="f4a56457-1615-48bb-b59c-0d37462033e1" providerId="ADAL" clId="{02A4051F-1656-7143-83D7-29C0F8E73D7E}" dt="2022-11-15T11:02:39.299" v="137" actId="2696"/>
        <pc:sldMkLst>
          <pc:docMk/>
          <pc:sldMk cId="1707484252" sldId="260"/>
        </pc:sldMkLst>
        <pc:spChg chg="mod">
          <ac:chgData name="Ørjan Kristensen" userId="f4a56457-1615-48bb-b59c-0d37462033e1" providerId="ADAL" clId="{02A4051F-1656-7143-83D7-29C0F8E73D7E}" dt="2022-11-15T11:01:05.875" v="81" actId="27636"/>
          <ac:spMkLst>
            <pc:docMk/>
            <pc:sldMk cId="1707484252" sldId="260"/>
            <ac:spMk id="3" creationId="{EF4C1282-2C65-0A89-3AC0-61B25AFB9B91}"/>
          </ac:spMkLst>
        </pc:spChg>
      </pc:sldChg>
      <pc:sldChg chg="addSp modSp new mod setBg">
        <pc:chgData name="Ørjan Kristensen" userId="f4a56457-1615-48bb-b59c-0d37462033e1" providerId="ADAL" clId="{02A4051F-1656-7143-83D7-29C0F8E73D7E}" dt="2022-11-17T07:57:37.698" v="1452"/>
        <pc:sldMkLst>
          <pc:docMk/>
          <pc:sldMk cId="386284286" sldId="261"/>
        </pc:sldMkLst>
        <pc:spChg chg="mod">
          <ac:chgData name="Ørjan Kristensen" userId="f4a56457-1615-48bb-b59c-0d37462033e1" providerId="ADAL" clId="{02A4051F-1656-7143-83D7-29C0F8E73D7E}" dt="2022-11-15T11:32:38.592" v="973" actId="26606"/>
          <ac:spMkLst>
            <pc:docMk/>
            <pc:sldMk cId="386284286" sldId="261"/>
            <ac:spMk id="2" creationId="{F3AC6AE6-A43C-AC3C-F61D-F3B80BCAB9D7}"/>
          </ac:spMkLst>
        </pc:spChg>
        <pc:spChg chg="mod">
          <ac:chgData name="Ørjan Kristensen" userId="f4a56457-1615-48bb-b59c-0d37462033e1" providerId="ADAL" clId="{02A4051F-1656-7143-83D7-29C0F8E73D7E}" dt="2022-11-15T11:32:38.592" v="973" actId="26606"/>
          <ac:spMkLst>
            <pc:docMk/>
            <pc:sldMk cId="386284286" sldId="261"/>
            <ac:spMk id="3" creationId="{A8CBB234-073D-F21C-6382-98154E670D75}"/>
          </ac:spMkLst>
        </pc:spChg>
        <pc:spChg chg="add">
          <ac:chgData name="Ørjan Kristensen" userId="f4a56457-1615-48bb-b59c-0d37462033e1" providerId="ADAL" clId="{02A4051F-1656-7143-83D7-29C0F8E73D7E}" dt="2022-11-15T11:32:38.592" v="973" actId="26606"/>
          <ac:spMkLst>
            <pc:docMk/>
            <pc:sldMk cId="386284286" sldId="261"/>
            <ac:spMk id="9" creationId="{F13C74B1-5B17-4795-BED0-7140497B445A}"/>
          </ac:spMkLst>
        </pc:spChg>
        <pc:spChg chg="add">
          <ac:chgData name="Ørjan Kristensen" userId="f4a56457-1615-48bb-b59c-0d37462033e1" providerId="ADAL" clId="{02A4051F-1656-7143-83D7-29C0F8E73D7E}" dt="2022-11-15T11:32:38.592" v="973" actId="26606"/>
          <ac:spMkLst>
            <pc:docMk/>
            <pc:sldMk cId="386284286" sldId="261"/>
            <ac:spMk id="11" creationId="{D4974D33-8DC5-464E-8C6D-BE58F0669C17}"/>
          </ac:spMkLst>
        </pc:spChg>
        <pc:picChg chg="add mod">
          <ac:chgData name="Ørjan Kristensen" userId="f4a56457-1615-48bb-b59c-0d37462033e1" providerId="ADAL" clId="{02A4051F-1656-7143-83D7-29C0F8E73D7E}" dt="2022-11-17T07:57:37.698" v="1452"/>
          <ac:picMkLst>
            <pc:docMk/>
            <pc:sldMk cId="386284286" sldId="261"/>
            <ac:picMk id="4" creationId="{DF427D30-6086-D6F1-F8BD-7867C00383FE}"/>
          </ac:picMkLst>
        </pc:picChg>
        <pc:picChg chg="add">
          <ac:chgData name="Ørjan Kristensen" userId="f4a56457-1615-48bb-b59c-0d37462033e1" providerId="ADAL" clId="{02A4051F-1656-7143-83D7-29C0F8E73D7E}" dt="2022-11-15T11:32:38.592" v="973" actId="26606"/>
          <ac:picMkLst>
            <pc:docMk/>
            <pc:sldMk cId="386284286" sldId="261"/>
            <ac:picMk id="5" creationId="{DA8E02B4-C14C-5231-AE03-3F20190DC9EE}"/>
          </ac:picMkLst>
        </pc:picChg>
      </pc:sldChg>
      <pc:sldChg chg="addSp delSp modSp new mod setBg">
        <pc:chgData name="Ørjan Kristensen" userId="f4a56457-1615-48bb-b59c-0d37462033e1" providerId="ADAL" clId="{02A4051F-1656-7143-83D7-29C0F8E73D7E}" dt="2022-11-17T07:57:01.281" v="1437" actId="1076"/>
        <pc:sldMkLst>
          <pc:docMk/>
          <pc:sldMk cId="3753847778" sldId="262"/>
        </pc:sldMkLst>
        <pc:spChg chg="mod">
          <ac:chgData name="Ørjan Kristensen" userId="f4a56457-1615-48bb-b59c-0d37462033e1" providerId="ADAL" clId="{02A4051F-1656-7143-83D7-29C0F8E73D7E}" dt="2022-11-15T11:31:13.587" v="961" actId="26606"/>
          <ac:spMkLst>
            <pc:docMk/>
            <pc:sldMk cId="3753847778" sldId="262"/>
            <ac:spMk id="2" creationId="{5C0AFDB7-45B0-E9D0-B78D-EBA45CCA5267}"/>
          </ac:spMkLst>
        </pc:spChg>
        <pc:spChg chg="del mod">
          <ac:chgData name="Ørjan Kristensen" userId="f4a56457-1615-48bb-b59c-0d37462033e1" providerId="ADAL" clId="{02A4051F-1656-7143-83D7-29C0F8E73D7E}" dt="2022-11-15T11:31:13.587" v="961" actId="26606"/>
          <ac:spMkLst>
            <pc:docMk/>
            <pc:sldMk cId="3753847778" sldId="262"/>
            <ac:spMk id="3" creationId="{01C12542-1EEE-B7AA-1515-1207D3A82205}"/>
          </ac:spMkLst>
        </pc:spChg>
        <pc:spChg chg="add">
          <ac:chgData name="Ørjan Kristensen" userId="f4a56457-1615-48bb-b59c-0d37462033e1" providerId="ADAL" clId="{02A4051F-1656-7143-83D7-29C0F8E73D7E}" dt="2022-11-15T11:31:13.587" v="961" actId="26606"/>
          <ac:spMkLst>
            <pc:docMk/>
            <pc:sldMk cId="3753847778" sldId="262"/>
            <ac:spMk id="9" creationId="{35DB3719-6FDC-4E5D-891D-FF40B7300F64}"/>
          </ac:spMkLst>
        </pc:spChg>
        <pc:spChg chg="add">
          <ac:chgData name="Ørjan Kristensen" userId="f4a56457-1615-48bb-b59c-0d37462033e1" providerId="ADAL" clId="{02A4051F-1656-7143-83D7-29C0F8E73D7E}" dt="2022-11-15T11:31:13.587" v="961" actId="26606"/>
          <ac:spMkLst>
            <pc:docMk/>
            <pc:sldMk cId="3753847778" sldId="262"/>
            <ac:spMk id="11" creationId="{E0CBAC23-2E3F-4A90-BA59-F8299F6A5439}"/>
          </ac:spMkLst>
        </pc:spChg>
        <pc:graphicFrameChg chg="add">
          <ac:chgData name="Ørjan Kristensen" userId="f4a56457-1615-48bb-b59c-0d37462033e1" providerId="ADAL" clId="{02A4051F-1656-7143-83D7-29C0F8E73D7E}" dt="2022-11-15T11:31:13.587" v="961" actId="26606"/>
          <ac:graphicFrameMkLst>
            <pc:docMk/>
            <pc:sldMk cId="3753847778" sldId="262"/>
            <ac:graphicFrameMk id="5" creationId="{C4C15FB1-B20A-C13C-05C4-BC36D6249988}"/>
          </ac:graphicFrameMkLst>
        </pc:graphicFrameChg>
        <pc:picChg chg="add mod">
          <ac:chgData name="Ørjan Kristensen" userId="f4a56457-1615-48bb-b59c-0d37462033e1" providerId="ADAL" clId="{02A4051F-1656-7143-83D7-29C0F8E73D7E}" dt="2022-11-17T07:57:01.281" v="1437" actId="1076"/>
          <ac:picMkLst>
            <pc:docMk/>
            <pc:sldMk cId="3753847778" sldId="262"/>
            <ac:picMk id="4" creationId="{0FBB50CB-0666-5988-E9EB-6B00FCAD4BA3}"/>
          </ac:picMkLst>
        </pc:picChg>
      </pc:sldChg>
      <pc:sldChg chg="addSp modSp new mod setBg modNotesTx">
        <pc:chgData name="Ørjan Kristensen" userId="f4a56457-1615-48bb-b59c-0d37462033e1" providerId="ADAL" clId="{02A4051F-1656-7143-83D7-29C0F8E73D7E}" dt="2022-11-17T07:57:11.911" v="1441"/>
        <pc:sldMkLst>
          <pc:docMk/>
          <pc:sldMk cId="974311735" sldId="263"/>
        </pc:sldMkLst>
        <pc:spChg chg="mod">
          <ac:chgData name="Ørjan Kristensen" userId="f4a56457-1615-48bb-b59c-0d37462033e1" providerId="ADAL" clId="{02A4051F-1656-7143-83D7-29C0F8E73D7E}" dt="2022-11-15T11:31:34.450" v="964" actId="26606"/>
          <ac:spMkLst>
            <pc:docMk/>
            <pc:sldMk cId="974311735" sldId="263"/>
            <ac:spMk id="2" creationId="{5F06FAF1-EFF5-FF44-E10C-247959984BFF}"/>
          </ac:spMkLst>
        </pc:spChg>
        <pc:spChg chg="mod">
          <ac:chgData name="Ørjan Kristensen" userId="f4a56457-1615-48bb-b59c-0d37462033e1" providerId="ADAL" clId="{02A4051F-1656-7143-83D7-29C0F8E73D7E}" dt="2022-11-17T07:32:39.964" v="1007" actId="14100"/>
          <ac:spMkLst>
            <pc:docMk/>
            <pc:sldMk cId="974311735" sldId="263"/>
            <ac:spMk id="3" creationId="{F2955244-282E-8AA1-075A-665CA1119F16}"/>
          </ac:spMkLst>
        </pc:spChg>
        <pc:spChg chg="add">
          <ac:chgData name="Ørjan Kristensen" userId="f4a56457-1615-48bb-b59c-0d37462033e1" providerId="ADAL" clId="{02A4051F-1656-7143-83D7-29C0F8E73D7E}" dt="2022-11-15T11:31:34.450" v="964" actId="26606"/>
          <ac:spMkLst>
            <pc:docMk/>
            <pc:sldMk cId="974311735" sldId="263"/>
            <ac:spMk id="9" creationId="{2B97F24A-32CE-4C1C-A50D-3016B394DCFB}"/>
          </ac:spMkLst>
        </pc:spChg>
        <pc:spChg chg="add">
          <ac:chgData name="Ørjan Kristensen" userId="f4a56457-1615-48bb-b59c-0d37462033e1" providerId="ADAL" clId="{02A4051F-1656-7143-83D7-29C0F8E73D7E}" dt="2022-11-15T11:31:34.450" v="964" actId="26606"/>
          <ac:spMkLst>
            <pc:docMk/>
            <pc:sldMk cId="974311735" sldId="263"/>
            <ac:spMk id="11" creationId="{6357EC4F-235E-4222-A36F-C7878ACE37F2}"/>
          </ac:spMkLst>
        </pc:spChg>
        <pc:picChg chg="add mod modCrop">
          <ac:chgData name="Ørjan Kristensen" userId="f4a56457-1615-48bb-b59c-0d37462033e1" providerId="ADAL" clId="{02A4051F-1656-7143-83D7-29C0F8E73D7E}" dt="2022-11-15T11:31:34.450" v="964" actId="26606"/>
          <ac:picMkLst>
            <pc:docMk/>
            <pc:sldMk cId="974311735" sldId="263"/>
            <ac:picMk id="4" creationId="{7828FA49-3219-0B78-43DC-D296DA72721B}"/>
          </ac:picMkLst>
        </pc:picChg>
        <pc:picChg chg="add mod">
          <ac:chgData name="Ørjan Kristensen" userId="f4a56457-1615-48bb-b59c-0d37462033e1" providerId="ADAL" clId="{02A4051F-1656-7143-83D7-29C0F8E73D7E}" dt="2022-11-17T07:57:11.911" v="1441"/>
          <ac:picMkLst>
            <pc:docMk/>
            <pc:sldMk cId="974311735" sldId="263"/>
            <ac:picMk id="5" creationId="{2D63DB99-1406-31C9-FA8F-8BD263A3659B}"/>
          </ac:picMkLst>
        </pc:picChg>
      </pc:sldChg>
      <pc:sldChg chg="addSp delSp modSp new del mod">
        <pc:chgData name="Ørjan Kristensen" userId="f4a56457-1615-48bb-b59c-0d37462033e1" providerId="ADAL" clId="{02A4051F-1656-7143-83D7-29C0F8E73D7E}" dt="2022-11-15T11:17:09.006" v="660" actId="2696"/>
        <pc:sldMkLst>
          <pc:docMk/>
          <pc:sldMk cId="3737828234" sldId="264"/>
        </pc:sldMkLst>
        <pc:spChg chg="del">
          <ac:chgData name="Ørjan Kristensen" userId="f4a56457-1615-48bb-b59c-0d37462033e1" providerId="ADAL" clId="{02A4051F-1656-7143-83D7-29C0F8E73D7E}" dt="2022-11-15T11:11:06.587" v="538" actId="478"/>
          <ac:spMkLst>
            <pc:docMk/>
            <pc:sldMk cId="3737828234" sldId="264"/>
            <ac:spMk id="2" creationId="{D20733C8-4024-47F2-F493-50CBF19D4EB7}"/>
          </ac:spMkLst>
        </pc:spChg>
        <pc:spChg chg="del">
          <ac:chgData name="Ørjan Kristensen" userId="f4a56457-1615-48bb-b59c-0d37462033e1" providerId="ADAL" clId="{02A4051F-1656-7143-83D7-29C0F8E73D7E}" dt="2022-11-15T11:11:05.713" v="537" actId="478"/>
          <ac:spMkLst>
            <pc:docMk/>
            <pc:sldMk cId="3737828234" sldId="264"/>
            <ac:spMk id="3" creationId="{F3960D6B-F524-94B0-50A4-5D54BAC28CB3}"/>
          </ac:spMkLst>
        </pc:spChg>
        <pc:picChg chg="add mod">
          <ac:chgData name="Ørjan Kristensen" userId="f4a56457-1615-48bb-b59c-0d37462033e1" providerId="ADAL" clId="{02A4051F-1656-7143-83D7-29C0F8E73D7E}" dt="2022-11-15T11:16:58.173" v="656" actId="1076"/>
          <ac:picMkLst>
            <pc:docMk/>
            <pc:sldMk cId="3737828234" sldId="264"/>
            <ac:picMk id="4" creationId="{7105DB4F-88E0-34BC-3C4A-A5AE416C49EF}"/>
          </ac:picMkLst>
        </pc:picChg>
      </pc:sldChg>
      <pc:sldChg chg="addSp delSp modSp new mod ord setBg">
        <pc:chgData name="Ørjan Kristensen" userId="f4a56457-1615-48bb-b59c-0d37462033e1" providerId="ADAL" clId="{02A4051F-1656-7143-83D7-29C0F8E73D7E}" dt="2022-11-17T07:57:14.905" v="1442"/>
        <pc:sldMkLst>
          <pc:docMk/>
          <pc:sldMk cId="4006948872" sldId="265"/>
        </pc:sldMkLst>
        <pc:spChg chg="del">
          <ac:chgData name="Ørjan Kristensen" userId="f4a56457-1615-48bb-b59c-0d37462033e1" providerId="ADAL" clId="{02A4051F-1656-7143-83D7-29C0F8E73D7E}" dt="2022-11-15T11:10:43.571" v="532" actId="478"/>
          <ac:spMkLst>
            <pc:docMk/>
            <pc:sldMk cId="4006948872" sldId="265"/>
            <ac:spMk id="2" creationId="{9945FF35-9B92-4ACD-FA4A-B4FA111BE8AF}"/>
          </ac:spMkLst>
        </pc:spChg>
        <pc:spChg chg="del">
          <ac:chgData name="Ørjan Kristensen" userId="f4a56457-1615-48bb-b59c-0d37462033e1" providerId="ADAL" clId="{02A4051F-1656-7143-83D7-29C0F8E73D7E}" dt="2022-11-15T11:10:42.174" v="531" actId="478"/>
          <ac:spMkLst>
            <pc:docMk/>
            <pc:sldMk cId="4006948872" sldId="265"/>
            <ac:spMk id="3" creationId="{D911882A-49E6-FAAE-AB9A-C7EC22300653}"/>
          </ac:spMkLst>
        </pc:spChg>
        <pc:picChg chg="add mod">
          <ac:chgData name="Ørjan Kristensen" userId="f4a56457-1615-48bb-b59c-0d37462033e1" providerId="ADAL" clId="{02A4051F-1656-7143-83D7-29C0F8E73D7E}" dt="2022-11-17T07:57:14.905" v="1442"/>
          <ac:picMkLst>
            <pc:docMk/>
            <pc:sldMk cId="4006948872" sldId="265"/>
            <ac:picMk id="2" creationId="{95387454-D0A3-5A89-5D2C-F7F092C3E1C3}"/>
          </ac:picMkLst>
        </pc:picChg>
        <pc:picChg chg="add mod">
          <ac:chgData name="Ørjan Kristensen" userId="f4a56457-1615-48bb-b59c-0d37462033e1" providerId="ADAL" clId="{02A4051F-1656-7143-83D7-29C0F8E73D7E}" dt="2022-11-15T11:17:06.100" v="659" actId="26606"/>
          <ac:picMkLst>
            <pc:docMk/>
            <pc:sldMk cId="4006948872" sldId="265"/>
            <ac:picMk id="4" creationId="{D272AE0C-757D-B091-556B-2ACEA5591409}"/>
          </ac:picMkLst>
        </pc:picChg>
        <pc:picChg chg="add mod">
          <ac:chgData name="Ørjan Kristensen" userId="f4a56457-1615-48bb-b59c-0d37462033e1" providerId="ADAL" clId="{02A4051F-1656-7143-83D7-29C0F8E73D7E}" dt="2022-11-15T11:17:23.186" v="661" actId="688"/>
          <ac:picMkLst>
            <pc:docMk/>
            <pc:sldMk cId="4006948872" sldId="265"/>
            <ac:picMk id="5" creationId="{CE688160-6FAD-9E0D-F741-64DD3F2A9E79}"/>
          </ac:picMkLst>
        </pc:picChg>
      </pc:sldChg>
      <pc:sldChg chg="addSp delSp modSp new mod ord setBg">
        <pc:chgData name="Ørjan Kristensen" userId="f4a56457-1615-48bb-b59c-0d37462033e1" providerId="ADAL" clId="{02A4051F-1656-7143-83D7-29C0F8E73D7E}" dt="2022-11-17T07:57:09.754" v="1440"/>
        <pc:sldMkLst>
          <pc:docMk/>
          <pc:sldMk cId="2433246670" sldId="266"/>
        </pc:sldMkLst>
        <pc:spChg chg="mod">
          <ac:chgData name="Ørjan Kristensen" userId="f4a56457-1615-48bb-b59c-0d37462033e1" providerId="ADAL" clId="{02A4051F-1656-7143-83D7-29C0F8E73D7E}" dt="2022-11-15T11:31:22.320" v="963" actId="26606"/>
          <ac:spMkLst>
            <pc:docMk/>
            <pc:sldMk cId="2433246670" sldId="266"/>
            <ac:spMk id="2" creationId="{BCAD3094-5404-072C-3CCF-A6ED14B42CDB}"/>
          </ac:spMkLst>
        </pc:spChg>
        <pc:spChg chg="del mod">
          <ac:chgData name="Ørjan Kristensen" userId="f4a56457-1615-48bb-b59c-0d37462033e1" providerId="ADAL" clId="{02A4051F-1656-7143-83D7-29C0F8E73D7E}" dt="2022-11-15T11:31:22.320" v="963" actId="26606"/>
          <ac:spMkLst>
            <pc:docMk/>
            <pc:sldMk cId="2433246670" sldId="266"/>
            <ac:spMk id="3" creationId="{F6F677F4-15CD-555A-3B06-17EAE35B5C48}"/>
          </ac:spMkLst>
        </pc:spChg>
        <pc:spChg chg="add">
          <ac:chgData name="Ørjan Kristensen" userId="f4a56457-1615-48bb-b59c-0d37462033e1" providerId="ADAL" clId="{02A4051F-1656-7143-83D7-29C0F8E73D7E}" dt="2022-11-15T11:31:22.320" v="963" actId="26606"/>
          <ac:spMkLst>
            <pc:docMk/>
            <pc:sldMk cId="2433246670" sldId="266"/>
            <ac:spMk id="9" creationId="{35DB3719-6FDC-4E5D-891D-FF40B7300F64}"/>
          </ac:spMkLst>
        </pc:spChg>
        <pc:spChg chg="add">
          <ac:chgData name="Ørjan Kristensen" userId="f4a56457-1615-48bb-b59c-0d37462033e1" providerId="ADAL" clId="{02A4051F-1656-7143-83D7-29C0F8E73D7E}" dt="2022-11-15T11:31:22.320" v="963" actId="26606"/>
          <ac:spMkLst>
            <pc:docMk/>
            <pc:sldMk cId="2433246670" sldId="266"/>
            <ac:spMk id="11" creationId="{E0CBAC23-2E3F-4A90-BA59-F8299F6A5439}"/>
          </ac:spMkLst>
        </pc:spChg>
        <pc:graphicFrameChg chg="add">
          <ac:chgData name="Ørjan Kristensen" userId="f4a56457-1615-48bb-b59c-0d37462033e1" providerId="ADAL" clId="{02A4051F-1656-7143-83D7-29C0F8E73D7E}" dt="2022-11-15T11:31:22.320" v="963" actId="26606"/>
          <ac:graphicFrameMkLst>
            <pc:docMk/>
            <pc:sldMk cId="2433246670" sldId="266"/>
            <ac:graphicFrameMk id="5" creationId="{0EEFB2B7-B735-514E-FF01-B24E6626A371}"/>
          </ac:graphicFrameMkLst>
        </pc:graphicFrameChg>
        <pc:picChg chg="add mod">
          <ac:chgData name="Ørjan Kristensen" userId="f4a56457-1615-48bb-b59c-0d37462033e1" providerId="ADAL" clId="{02A4051F-1656-7143-83D7-29C0F8E73D7E}" dt="2022-11-17T07:57:09.754" v="1440"/>
          <ac:picMkLst>
            <pc:docMk/>
            <pc:sldMk cId="2433246670" sldId="266"/>
            <ac:picMk id="3" creationId="{05234916-2968-136D-8A69-BE8582551728}"/>
          </ac:picMkLst>
        </pc:picChg>
      </pc:sldChg>
      <pc:sldChg chg="addSp modSp new mod setBg modNotesTx">
        <pc:chgData name="Ørjan Kristensen" userId="f4a56457-1615-48bb-b59c-0d37462033e1" providerId="ADAL" clId="{02A4051F-1656-7143-83D7-29C0F8E73D7E}" dt="2022-11-17T07:57:16.777" v="1443"/>
        <pc:sldMkLst>
          <pc:docMk/>
          <pc:sldMk cId="3742538605" sldId="267"/>
        </pc:sldMkLst>
        <pc:spChg chg="mod">
          <ac:chgData name="Ørjan Kristensen" userId="f4a56457-1615-48bb-b59c-0d37462033e1" providerId="ADAL" clId="{02A4051F-1656-7143-83D7-29C0F8E73D7E}" dt="2022-11-15T11:31:44.942" v="965" actId="26606"/>
          <ac:spMkLst>
            <pc:docMk/>
            <pc:sldMk cId="3742538605" sldId="267"/>
            <ac:spMk id="2" creationId="{ACF218A3-997C-C0B9-6D8F-7B834429C350}"/>
          </ac:spMkLst>
        </pc:spChg>
        <pc:spChg chg="mod">
          <ac:chgData name="Ørjan Kristensen" userId="f4a56457-1615-48bb-b59c-0d37462033e1" providerId="ADAL" clId="{02A4051F-1656-7143-83D7-29C0F8E73D7E}" dt="2022-11-17T07:49:25.161" v="1312" actId="5793"/>
          <ac:spMkLst>
            <pc:docMk/>
            <pc:sldMk cId="3742538605" sldId="267"/>
            <ac:spMk id="3" creationId="{154F170B-EA50-5CE5-6772-24BF73736596}"/>
          </ac:spMkLst>
        </pc:spChg>
        <pc:spChg chg="add">
          <ac:chgData name="Ørjan Kristensen" userId="f4a56457-1615-48bb-b59c-0d37462033e1" providerId="ADAL" clId="{02A4051F-1656-7143-83D7-29C0F8E73D7E}" dt="2022-11-15T11:31:44.942" v="965" actId="26606"/>
          <ac:spMkLst>
            <pc:docMk/>
            <pc:sldMk cId="3742538605" sldId="267"/>
            <ac:spMk id="9" creationId="{F13C74B1-5B17-4795-BED0-7140497B445A}"/>
          </ac:spMkLst>
        </pc:spChg>
        <pc:spChg chg="add">
          <ac:chgData name="Ørjan Kristensen" userId="f4a56457-1615-48bb-b59c-0d37462033e1" providerId="ADAL" clId="{02A4051F-1656-7143-83D7-29C0F8E73D7E}" dt="2022-11-15T11:31:44.942" v="965" actId="26606"/>
          <ac:spMkLst>
            <pc:docMk/>
            <pc:sldMk cId="3742538605" sldId="267"/>
            <ac:spMk id="11" creationId="{D4974D33-8DC5-464E-8C6D-BE58F0669C17}"/>
          </ac:spMkLst>
        </pc:spChg>
        <pc:picChg chg="add mod">
          <ac:chgData name="Ørjan Kristensen" userId="f4a56457-1615-48bb-b59c-0d37462033e1" providerId="ADAL" clId="{02A4051F-1656-7143-83D7-29C0F8E73D7E}" dt="2022-11-17T07:57:16.777" v="1443"/>
          <ac:picMkLst>
            <pc:docMk/>
            <pc:sldMk cId="3742538605" sldId="267"/>
            <ac:picMk id="4" creationId="{359336EB-4546-A3B5-D764-7BE139A7EC1E}"/>
          </ac:picMkLst>
        </pc:picChg>
        <pc:picChg chg="add">
          <ac:chgData name="Ørjan Kristensen" userId="f4a56457-1615-48bb-b59c-0d37462033e1" providerId="ADAL" clId="{02A4051F-1656-7143-83D7-29C0F8E73D7E}" dt="2022-11-15T11:31:44.942" v="965" actId="26606"/>
          <ac:picMkLst>
            <pc:docMk/>
            <pc:sldMk cId="3742538605" sldId="267"/>
            <ac:picMk id="5" creationId="{9D0F677C-5789-DC43-4C82-E181C37EE833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18.880" v="1444"/>
        <pc:sldMkLst>
          <pc:docMk/>
          <pc:sldMk cId="3031644545" sldId="268"/>
        </pc:sldMkLst>
        <pc:spChg chg="mod">
          <ac:chgData name="Ørjan Kristensen" userId="f4a56457-1615-48bb-b59c-0d37462033e1" providerId="ADAL" clId="{02A4051F-1656-7143-83D7-29C0F8E73D7E}" dt="2022-11-15T11:31:58.570" v="966" actId="26606"/>
          <ac:spMkLst>
            <pc:docMk/>
            <pc:sldMk cId="3031644545" sldId="268"/>
            <ac:spMk id="2" creationId="{02A2D4C1-09FA-7FD4-7946-E3786A6A2BA8}"/>
          </ac:spMkLst>
        </pc:spChg>
        <pc:spChg chg="mod">
          <ac:chgData name="Ørjan Kristensen" userId="f4a56457-1615-48bb-b59c-0d37462033e1" providerId="ADAL" clId="{02A4051F-1656-7143-83D7-29C0F8E73D7E}" dt="2022-11-15T11:31:58.570" v="966" actId="26606"/>
          <ac:spMkLst>
            <pc:docMk/>
            <pc:sldMk cId="3031644545" sldId="268"/>
            <ac:spMk id="3" creationId="{AEA0F74E-587B-CA9D-0F66-E41D83804870}"/>
          </ac:spMkLst>
        </pc:spChg>
        <pc:spChg chg="add">
          <ac:chgData name="Ørjan Kristensen" userId="f4a56457-1615-48bb-b59c-0d37462033e1" providerId="ADAL" clId="{02A4051F-1656-7143-83D7-29C0F8E73D7E}" dt="2022-11-15T11:31:58.570" v="966" actId="26606"/>
          <ac:spMkLst>
            <pc:docMk/>
            <pc:sldMk cId="3031644545" sldId="268"/>
            <ac:spMk id="8" creationId="{777A147A-9ED8-46B4-8660-1B3C2AA880B5}"/>
          </ac:spMkLst>
        </pc:spChg>
        <pc:spChg chg="add">
          <ac:chgData name="Ørjan Kristensen" userId="f4a56457-1615-48bb-b59c-0d37462033e1" providerId="ADAL" clId="{02A4051F-1656-7143-83D7-29C0F8E73D7E}" dt="2022-11-15T11:31:58.570" v="966" actId="26606"/>
          <ac:spMkLst>
            <pc:docMk/>
            <pc:sldMk cId="3031644545" sldId="268"/>
            <ac:spMk id="10" creationId="{5D6C15A0-C087-4593-8414-2B4EC1CDC3DE}"/>
          </ac:spMkLst>
        </pc:spChg>
        <pc:picChg chg="add mod">
          <ac:chgData name="Ørjan Kristensen" userId="f4a56457-1615-48bb-b59c-0d37462033e1" providerId="ADAL" clId="{02A4051F-1656-7143-83D7-29C0F8E73D7E}" dt="2022-11-17T07:57:18.880" v="1444"/>
          <ac:picMkLst>
            <pc:docMk/>
            <pc:sldMk cId="3031644545" sldId="268"/>
            <ac:picMk id="4" creationId="{EC729C48-672F-AD95-8152-B16EDA36CFC3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22.545" v="1445"/>
        <pc:sldMkLst>
          <pc:docMk/>
          <pc:sldMk cId="143047582" sldId="269"/>
        </pc:sldMkLst>
        <pc:spChg chg="mod">
          <ac:chgData name="Ørjan Kristensen" userId="f4a56457-1615-48bb-b59c-0d37462033e1" providerId="ADAL" clId="{02A4051F-1656-7143-83D7-29C0F8E73D7E}" dt="2022-11-15T11:32:04.372" v="967" actId="26606"/>
          <ac:spMkLst>
            <pc:docMk/>
            <pc:sldMk cId="143047582" sldId="269"/>
            <ac:spMk id="2" creationId="{E16163AB-7CCC-ADB8-A7E9-62457C2827FE}"/>
          </ac:spMkLst>
        </pc:spChg>
        <pc:spChg chg="mod">
          <ac:chgData name="Ørjan Kristensen" userId="f4a56457-1615-48bb-b59c-0d37462033e1" providerId="ADAL" clId="{02A4051F-1656-7143-83D7-29C0F8E73D7E}" dt="2022-11-15T11:32:04.372" v="967" actId="26606"/>
          <ac:spMkLst>
            <pc:docMk/>
            <pc:sldMk cId="143047582" sldId="269"/>
            <ac:spMk id="3" creationId="{B393CA8A-6DD3-7568-EB2A-0FAF72683E8A}"/>
          </ac:spMkLst>
        </pc:spChg>
        <pc:spChg chg="add">
          <ac:chgData name="Ørjan Kristensen" userId="f4a56457-1615-48bb-b59c-0d37462033e1" providerId="ADAL" clId="{02A4051F-1656-7143-83D7-29C0F8E73D7E}" dt="2022-11-15T11:32:04.372" v="967" actId="26606"/>
          <ac:spMkLst>
            <pc:docMk/>
            <pc:sldMk cId="143047582" sldId="269"/>
            <ac:spMk id="8" creationId="{100EDD19-6802-4EC3-95CE-CFFAB042CFD6}"/>
          </ac:spMkLst>
        </pc:spChg>
        <pc:spChg chg="add">
          <ac:chgData name="Ørjan Kristensen" userId="f4a56457-1615-48bb-b59c-0d37462033e1" providerId="ADAL" clId="{02A4051F-1656-7143-83D7-29C0F8E73D7E}" dt="2022-11-15T11:32:04.372" v="967" actId="26606"/>
          <ac:spMkLst>
            <pc:docMk/>
            <pc:sldMk cId="143047582" sldId="269"/>
            <ac:spMk id="10" creationId="{DB17E863-922E-4C26-BD64-E8FD41D28661}"/>
          </ac:spMkLst>
        </pc:spChg>
        <pc:picChg chg="add mod">
          <ac:chgData name="Ørjan Kristensen" userId="f4a56457-1615-48bb-b59c-0d37462033e1" providerId="ADAL" clId="{02A4051F-1656-7143-83D7-29C0F8E73D7E}" dt="2022-11-17T07:57:22.545" v="1445"/>
          <ac:picMkLst>
            <pc:docMk/>
            <pc:sldMk cId="143047582" sldId="269"/>
            <ac:picMk id="4" creationId="{47654E2F-42E0-DAF7-A418-41F733B49C42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25.397" v="1446"/>
        <pc:sldMkLst>
          <pc:docMk/>
          <pc:sldMk cId="2289199745" sldId="270"/>
        </pc:sldMkLst>
        <pc:spChg chg="mod">
          <ac:chgData name="Ørjan Kristensen" userId="f4a56457-1615-48bb-b59c-0d37462033e1" providerId="ADAL" clId="{02A4051F-1656-7143-83D7-29C0F8E73D7E}" dt="2022-11-15T11:32:08.906" v="968" actId="26606"/>
          <ac:spMkLst>
            <pc:docMk/>
            <pc:sldMk cId="2289199745" sldId="270"/>
            <ac:spMk id="2" creationId="{9E8F7943-E5D4-A2DE-D655-0EC5DF29851E}"/>
          </ac:spMkLst>
        </pc:spChg>
        <pc:spChg chg="mod">
          <ac:chgData name="Ørjan Kristensen" userId="f4a56457-1615-48bb-b59c-0d37462033e1" providerId="ADAL" clId="{02A4051F-1656-7143-83D7-29C0F8E73D7E}" dt="2022-11-15T11:32:08.906" v="968" actId="26606"/>
          <ac:spMkLst>
            <pc:docMk/>
            <pc:sldMk cId="2289199745" sldId="270"/>
            <ac:spMk id="3" creationId="{0592251E-F7A1-D58C-FCFF-44191DCB3E47}"/>
          </ac:spMkLst>
        </pc:spChg>
        <pc:spChg chg="add">
          <ac:chgData name="Ørjan Kristensen" userId="f4a56457-1615-48bb-b59c-0d37462033e1" providerId="ADAL" clId="{02A4051F-1656-7143-83D7-29C0F8E73D7E}" dt="2022-11-15T11:32:08.906" v="968" actId="26606"/>
          <ac:spMkLst>
            <pc:docMk/>
            <pc:sldMk cId="2289199745" sldId="270"/>
            <ac:spMk id="8" creationId="{777A147A-9ED8-46B4-8660-1B3C2AA880B5}"/>
          </ac:spMkLst>
        </pc:spChg>
        <pc:spChg chg="add">
          <ac:chgData name="Ørjan Kristensen" userId="f4a56457-1615-48bb-b59c-0d37462033e1" providerId="ADAL" clId="{02A4051F-1656-7143-83D7-29C0F8E73D7E}" dt="2022-11-15T11:32:08.906" v="968" actId="26606"/>
          <ac:spMkLst>
            <pc:docMk/>
            <pc:sldMk cId="2289199745" sldId="270"/>
            <ac:spMk id="10" creationId="{5D6C15A0-C087-4593-8414-2B4EC1CDC3DE}"/>
          </ac:spMkLst>
        </pc:spChg>
        <pc:picChg chg="add mod">
          <ac:chgData name="Ørjan Kristensen" userId="f4a56457-1615-48bb-b59c-0d37462033e1" providerId="ADAL" clId="{02A4051F-1656-7143-83D7-29C0F8E73D7E}" dt="2022-11-17T07:57:25.397" v="1446"/>
          <ac:picMkLst>
            <pc:docMk/>
            <pc:sldMk cId="2289199745" sldId="270"/>
            <ac:picMk id="4" creationId="{6D385644-9F2A-7E4B-46B2-893BAD42BD21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28.201" v="1447"/>
        <pc:sldMkLst>
          <pc:docMk/>
          <pc:sldMk cId="2957699515" sldId="271"/>
        </pc:sldMkLst>
        <pc:spChg chg="mod">
          <ac:chgData name="Ørjan Kristensen" userId="f4a56457-1615-48bb-b59c-0d37462033e1" providerId="ADAL" clId="{02A4051F-1656-7143-83D7-29C0F8E73D7E}" dt="2022-11-15T11:32:12.975" v="969" actId="26606"/>
          <ac:spMkLst>
            <pc:docMk/>
            <pc:sldMk cId="2957699515" sldId="271"/>
            <ac:spMk id="2" creationId="{FA457C8D-D269-DF3E-AEF7-1B96EF23E177}"/>
          </ac:spMkLst>
        </pc:spChg>
        <pc:spChg chg="mod">
          <ac:chgData name="Ørjan Kristensen" userId="f4a56457-1615-48bb-b59c-0d37462033e1" providerId="ADAL" clId="{02A4051F-1656-7143-83D7-29C0F8E73D7E}" dt="2022-11-15T11:32:12.975" v="969" actId="26606"/>
          <ac:spMkLst>
            <pc:docMk/>
            <pc:sldMk cId="2957699515" sldId="271"/>
            <ac:spMk id="3" creationId="{97617768-2CC5-7645-2A74-A59139F72F1C}"/>
          </ac:spMkLst>
        </pc:spChg>
        <pc:spChg chg="add">
          <ac:chgData name="Ørjan Kristensen" userId="f4a56457-1615-48bb-b59c-0d37462033e1" providerId="ADAL" clId="{02A4051F-1656-7143-83D7-29C0F8E73D7E}" dt="2022-11-15T11:32:12.975" v="969" actId="26606"/>
          <ac:spMkLst>
            <pc:docMk/>
            <pc:sldMk cId="2957699515" sldId="271"/>
            <ac:spMk id="8" creationId="{100EDD19-6802-4EC3-95CE-CFFAB042CFD6}"/>
          </ac:spMkLst>
        </pc:spChg>
        <pc:spChg chg="add">
          <ac:chgData name="Ørjan Kristensen" userId="f4a56457-1615-48bb-b59c-0d37462033e1" providerId="ADAL" clId="{02A4051F-1656-7143-83D7-29C0F8E73D7E}" dt="2022-11-15T11:32:12.975" v="969" actId="26606"/>
          <ac:spMkLst>
            <pc:docMk/>
            <pc:sldMk cId="2957699515" sldId="271"/>
            <ac:spMk id="10" creationId="{DB17E863-922E-4C26-BD64-E8FD41D28661}"/>
          </ac:spMkLst>
        </pc:spChg>
        <pc:picChg chg="add mod">
          <ac:chgData name="Ørjan Kristensen" userId="f4a56457-1615-48bb-b59c-0d37462033e1" providerId="ADAL" clId="{02A4051F-1656-7143-83D7-29C0F8E73D7E}" dt="2022-11-17T07:57:28.201" v="1447"/>
          <ac:picMkLst>
            <pc:docMk/>
            <pc:sldMk cId="2957699515" sldId="271"/>
            <ac:picMk id="4" creationId="{4201FCA8-8FAC-EF8F-C9FB-9BE34F069F31}"/>
          </ac:picMkLst>
        </pc:picChg>
      </pc:sldChg>
      <pc:sldChg chg="addSp modSp new mod setBg">
        <pc:chgData name="Ørjan Kristensen" userId="f4a56457-1615-48bb-b59c-0d37462033e1" providerId="ADAL" clId="{02A4051F-1656-7143-83D7-29C0F8E73D7E}" dt="2022-11-17T07:57:30.285" v="1448"/>
        <pc:sldMkLst>
          <pc:docMk/>
          <pc:sldMk cId="1567940357" sldId="272"/>
        </pc:sldMkLst>
        <pc:spChg chg="mod">
          <ac:chgData name="Ørjan Kristensen" userId="f4a56457-1615-48bb-b59c-0d37462033e1" providerId="ADAL" clId="{02A4051F-1656-7143-83D7-29C0F8E73D7E}" dt="2022-11-15T11:32:16.451" v="970" actId="26606"/>
          <ac:spMkLst>
            <pc:docMk/>
            <pc:sldMk cId="1567940357" sldId="272"/>
            <ac:spMk id="2" creationId="{435B67A3-F789-17F9-6705-F3A46478778B}"/>
          </ac:spMkLst>
        </pc:spChg>
        <pc:spChg chg="mod">
          <ac:chgData name="Ørjan Kristensen" userId="f4a56457-1615-48bb-b59c-0d37462033e1" providerId="ADAL" clId="{02A4051F-1656-7143-83D7-29C0F8E73D7E}" dt="2022-11-15T11:32:16.451" v="970" actId="26606"/>
          <ac:spMkLst>
            <pc:docMk/>
            <pc:sldMk cId="1567940357" sldId="272"/>
            <ac:spMk id="3" creationId="{A920561C-A73D-E02E-0167-7A1CE381DB58}"/>
          </ac:spMkLst>
        </pc:spChg>
        <pc:spChg chg="add">
          <ac:chgData name="Ørjan Kristensen" userId="f4a56457-1615-48bb-b59c-0d37462033e1" providerId="ADAL" clId="{02A4051F-1656-7143-83D7-29C0F8E73D7E}" dt="2022-11-15T11:32:16.451" v="970" actId="26606"/>
          <ac:spMkLst>
            <pc:docMk/>
            <pc:sldMk cId="1567940357" sldId="272"/>
            <ac:spMk id="8" creationId="{777A147A-9ED8-46B4-8660-1B3C2AA880B5}"/>
          </ac:spMkLst>
        </pc:spChg>
        <pc:spChg chg="add">
          <ac:chgData name="Ørjan Kristensen" userId="f4a56457-1615-48bb-b59c-0d37462033e1" providerId="ADAL" clId="{02A4051F-1656-7143-83D7-29C0F8E73D7E}" dt="2022-11-15T11:32:16.451" v="970" actId="26606"/>
          <ac:spMkLst>
            <pc:docMk/>
            <pc:sldMk cId="1567940357" sldId="272"/>
            <ac:spMk id="10" creationId="{5D6C15A0-C087-4593-8414-2B4EC1CDC3DE}"/>
          </ac:spMkLst>
        </pc:spChg>
        <pc:picChg chg="add mod">
          <ac:chgData name="Ørjan Kristensen" userId="f4a56457-1615-48bb-b59c-0d37462033e1" providerId="ADAL" clId="{02A4051F-1656-7143-83D7-29C0F8E73D7E}" dt="2022-11-17T07:57:30.285" v="1448"/>
          <ac:picMkLst>
            <pc:docMk/>
            <pc:sldMk cId="1567940357" sldId="272"/>
            <ac:picMk id="4" creationId="{855097BF-3DB4-5A92-E31C-611F9A0AF97C}"/>
          </ac:picMkLst>
        </pc:picChg>
      </pc:sldChg>
      <pc:sldChg chg="addSp delSp modSp new mod ord">
        <pc:chgData name="Ørjan Kristensen" userId="f4a56457-1615-48bb-b59c-0d37462033e1" providerId="ADAL" clId="{02A4051F-1656-7143-83D7-29C0F8E73D7E}" dt="2022-11-17T07:57:31.835" v="1449"/>
        <pc:sldMkLst>
          <pc:docMk/>
          <pc:sldMk cId="78481727" sldId="273"/>
        </pc:sldMkLst>
        <pc:spChg chg="del mod">
          <ac:chgData name="Ørjan Kristensen" userId="f4a56457-1615-48bb-b59c-0d37462033e1" providerId="ADAL" clId="{02A4051F-1656-7143-83D7-29C0F8E73D7E}" dt="2022-11-17T07:30:31.665" v="999" actId="478"/>
          <ac:spMkLst>
            <pc:docMk/>
            <pc:sldMk cId="78481727" sldId="273"/>
            <ac:spMk id="2" creationId="{C182E449-9C61-0098-65FB-EFB7589F2E7A}"/>
          </ac:spMkLst>
        </pc:spChg>
        <pc:spChg chg="del">
          <ac:chgData name="Ørjan Kristensen" userId="f4a56457-1615-48bb-b59c-0d37462033e1" providerId="ADAL" clId="{02A4051F-1656-7143-83D7-29C0F8E73D7E}" dt="2022-11-17T07:30:20.819" v="997"/>
          <ac:spMkLst>
            <pc:docMk/>
            <pc:sldMk cId="78481727" sldId="273"/>
            <ac:spMk id="3" creationId="{14552D83-9C9F-4528-0571-F2E99316DE66}"/>
          </ac:spMkLst>
        </pc:spChg>
        <pc:spChg chg="add del mod">
          <ac:chgData name="Ørjan Kristensen" userId="f4a56457-1615-48bb-b59c-0d37462033e1" providerId="ADAL" clId="{02A4051F-1656-7143-83D7-29C0F8E73D7E}" dt="2022-11-17T07:30:35.076" v="1000" actId="478"/>
          <ac:spMkLst>
            <pc:docMk/>
            <pc:sldMk cId="78481727" sldId="273"/>
            <ac:spMk id="7" creationId="{22016B41-C477-DB9F-F6AE-28207A16757C}"/>
          </ac:spMkLst>
        </pc:spChg>
        <pc:picChg chg="add mod">
          <ac:chgData name="Ørjan Kristensen" userId="f4a56457-1615-48bb-b59c-0d37462033e1" providerId="ADAL" clId="{02A4051F-1656-7143-83D7-29C0F8E73D7E}" dt="2022-11-17T07:30:50.241" v="1003" actId="14100"/>
          <ac:picMkLst>
            <pc:docMk/>
            <pc:sldMk cId="78481727" sldId="273"/>
            <ac:picMk id="5" creationId="{290B681E-FAA6-88BD-D0F3-C5539B0BAAB0}"/>
          </ac:picMkLst>
        </pc:picChg>
        <pc:picChg chg="add mod">
          <ac:chgData name="Ørjan Kristensen" userId="f4a56457-1615-48bb-b59c-0d37462033e1" providerId="ADAL" clId="{02A4051F-1656-7143-83D7-29C0F8E73D7E}" dt="2022-11-17T07:57:31.835" v="1449"/>
          <ac:picMkLst>
            <pc:docMk/>
            <pc:sldMk cId="78481727" sldId="273"/>
            <ac:picMk id="8" creationId="{29732C56-DC3F-C0B9-4381-8A2813F41056}"/>
          </ac:picMkLst>
        </pc:picChg>
      </pc:sldChg>
    </pc:docChg>
  </pc:docChgLst>
  <pc:docChgLst>
    <pc:chgData name="Hans-Richard Bråthen" userId="S::hr@digipro-helse.no::0d18f7e5-0578-48b2-8737-ecd4d0ea12db" providerId="AD" clId="Web-{6CCCF731-4699-40CC-9043-0FAEA2DF98D3}"/>
    <pc:docChg chg="modSld">
      <pc:chgData name="Hans-Richard Bråthen" userId="S::hr@digipro-helse.no::0d18f7e5-0578-48b2-8737-ecd4d0ea12db" providerId="AD" clId="Web-{6CCCF731-4699-40CC-9043-0FAEA2DF98D3}" dt="2023-09-01T07:43:21.487" v="0" actId="20577"/>
      <pc:docMkLst>
        <pc:docMk/>
      </pc:docMkLst>
      <pc:sldChg chg="modSp">
        <pc:chgData name="Hans-Richard Bråthen" userId="S::hr@digipro-helse.no::0d18f7e5-0578-48b2-8737-ecd4d0ea12db" providerId="AD" clId="Web-{6CCCF731-4699-40CC-9043-0FAEA2DF98D3}" dt="2023-09-01T07:43:21.487" v="0" actId="20577"/>
        <pc:sldMkLst>
          <pc:docMk/>
          <pc:sldMk cId="1902721043" sldId="299"/>
        </pc:sldMkLst>
        <pc:spChg chg="mod">
          <ac:chgData name="Hans-Richard Bråthen" userId="S::hr@digipro-helse.no::0d18f7e5-0578-48b2-8737-ecd4d0ea12db" providerId="AD" clId="Web-{6CCCF731-4699-40CC-9043-0FAEA2DF98D3}" dt="2023-09-01T07:43:21.487" v="0" actId="20577"/>
          <ac:spMkLst>
            <pc:docMk/>
            <pc:sldMk cId="1902721043" sldId="299"/>
            <ac:spMk id="3" creationId="{02DAE0BA-C48E-D733-7CEA-584A06477B2C}"/>
          </ac:spMkLst>
        </pc:spChg>
      </pc:sldChg>
    </pc:docChg>
  </pc:docChgLst>
  <pc:docChgLst>
    <pc:chgData name="Hans-Richard Bråthen" userId="S::hr@digipro-helse.no::0d18f7e5-0578-48b2-8737-ecd4d0ea12db" providerId="AD" clId="Web-{971857E1-784C-49A5-AA03-AA1BD94C8548}"/>
    <pc:docChg chg="delSld">
      <pc:chgData name="Hans-Richard Bråthen" userId="S::hr@digipro-helse.no::0d18f7e5-0578-48b2-8737-ecd4d0ea12db" providerId="AD" clId="Web-{971857E1-784C-49A5-AA03-AA1BD94C8548}" dt="2022-12-14T10:57:33.125" v="0"/>
      <pc:docMkLst>
        <pc:docMk/>
      </pc:docMkLst>
      <pc:sldChg chg="del">
        <pc:chgData name="Hans-Richard Bråthen" userId="S::hr@digipro-helse.no::0d18f7e5-0578-48b2-8737-ecd4d0ea12db" providerId="AD" clId="Web-{971857E1-784C-49A5-AA03-AA1BD94C8548}" dt="2022-12-14T10:57:33.125" v="0"/>
        <pc:sldMkLst>
          <pc:docMk/>
          <pc:sldMk cId="1412468339" sldId="286"/>
        </pc:sldMkLst>
      </pc:sldChg>
    </pc:docChg>
  </pc:docChgLst>
  <pc:docChgLst>
    <pc:chgData name="Hans-Richard Bråthen" userId="S::hr@digipro-helse.no::0d18f7e5-0578-48b2-8737-ecd4d0ea12db" providerId="AD" clId="Web-{7C880DAD-5AE5-41A2-B76B-6C6E84F4AF16}"/>
    <pc:docChg chg="addSld modSld">
      <pc:chgData name="Hans-Richard Bråthen" userId="S::hr@digipro-helse.no::0d18f7e5-0578-48b2-8737-ecd4d0ea12db" providerId="AD" clId="Web-{7C880DAD-5AE5-41A2-B76B-6C6E84F4AF16}" dt="2023-10-17T09:57:50.181" v="22" actId="20577"/>
      <pc:docMkLst>
        <pc:docMk/>
      </pc:docMkLst>
      <pc:sldChg chg="modSp">
        <pc:chgData name="Hans-Richard Bråthen" userId="S::hr@digipro-helse.no::0d18f7e5-0578-48b2-8737-ecd4d0ea12db" providerId="AD" clId="Web-{7C880DAD-5AE5-41A2-B76B-6C6E84F4AF16}" dt="2023-10-17T09:56:33.804" v="19" actId="20577"/>
        <pc:sldMkLst>
          <pc:docMk/>
          <pc:sldMk cId="2273791214" sldId="278"/>
        </pc:sldMkLst>
        <pc:spChg chg="mod">
          <ac:chgData name="Hans-Richard Bråthen" userId="S::hr@digipro-helse.no::0d18f7e5-0578-48b2-8737-ecd4d0ea12db" providerId="AD" clId="Web-{7C880DAD-5AE5-41A2-B76B-6C6E84F4AF16}" dt="2023-10-17T09:56:33.804" v="19" actId="20577"/>
          <ac:spMkLst>
            <pc:docMk/>
            <pc:sldMk cId="2273791214" sldId="278"/>
            <ac:spMk id="3" creationId="{DF73A893-B550-54A1-F2A1-3D33779ECA0C}"/>
          </ac:spMkLst>
        </pc:spChg>
      </pc:sldChg>
      <pc:sldChg chg="modSp new">
        <pc:chgData name="Hans-Richard Bråthen" userId="S::hr@digipro-helse.no::0d18f7e5-0578-48b2-8737-ecd4d0ea12db" providerId="AD" clId="Web-{7C880DAD-5AE5-41A2-B76B-6C6E84F4AF16}" dt="2023-10-17T09:57:50.181" v="22" actId="20577"/>
        <pc:sldMkLst>
          <pc:docMk/>
          <pc:sldMk cId="2109192953" sldId="307"/>
        </pc:sldMkLst>
        <pc:spChg chg="mod">
          <ac:chgData name="Hans-Richard Bråthen" userId="S::hr@digipro-helse.no::0d18f7e5-0578-48b2-8737-ecd4d0ea12db" providerId="AD" clId="Web-{7C880DAD-5AE5-41A2-B76B-6C6E84F4AF16}" dt="2023-10-17T09:57:50.181" v="22" actId="20577"/>
          <ac:spMkLst>
            <pc:docMk/>
            <pc:sldMk cId="2109192953" sldId="307"/>
            <ac:spMk id="3" creationId="{9F8447F2-9698-7703-0FC8-98CF2833999D}"/>
          </ac:spMkLst>
        </pc:spChg>
      </pc:sldChg>
    </pc:docChg>
  </pc:docChgLst>
  <pc:docChgLst>
    <pc:chgData name="Hans-Richard Bråthen" userId="0d18f7e5-0578-48b2-8737-ecd4d0ea12db" providerId="ADAL" clId="{30059DD4-C1C0-48C6-9F2A-DB925D155E79}"/>
    <pc:docChg chg="undo custSel addSld delSld modSld sldOrd">
      <pc:chgData name="Hans-Richard Bråthen" userId="0d18f7e5-0578-48b2-8737-ecd4d0ea12db" providerId="ADAL" clId="{30059DD4-C1C0-48C6-9F2A-DB925D155E79}" dt="2023-10-31T13:37:43.168" v="1518"/>
      <pc:docMkLst>
        <pc:docMk/>
      </pc:docMkLst>
      <pc:sldChg chg="modSp mod ord">
        <pc:chgData name="Hans-Richard Bråthen" userId="0d18f7e5-0578-48b2-8737-ecd4d0ea12db" providerId="ADAL" clId="{30059DD4-C1C0-48C6-9F2A-DB925D155E79}" dt="2023-10-20T12:42:35.846" v="925" actId="14100"/>
        <pc:sldMkLst>
          <pc:docMk/>
          <pc:sldMk cId="4146894717" sldId="283"/>
        </pc:sldMkLst>
        <pc:spChg chg="mod">
          <ac:chgData name="Hans-Richard Bråthen" userId="0d18f7e5-0578-48b2-8737-ecd4d0ea12db" providerId="ADAL" clId="{30059DD4-C1C0-48C6-9F2A-DB925D155E79}" dt="2023-10-20T12:42:35.846" v="925" actId="14100"/>
          <ac:spMkLst>
            <pc:docMk/>
            <pc:sldMk cId="4146894717" sldId="283"/>
            <ac:spMk id="2" creationId="{6743B8EC-4F20-6FF1-5030-5E5B931DB285}"/>
          </ac:spMkLst>
        </pc:spChg>
        <pc:spChg chg="mod">
          <ac:chgData name="Hans-Richard Bråthen" userId="0d18f7e5-0578-48b2-8737-ecd4d0ea12db" providerId="ADAL" clId="{30059DD4-C1C0-48C6-9F2A-DB925D155E79}" dt="2023-10-20T12:40:07.652" v="903" actId="21"/>
          <ac:spMkLst>
            <pc:docMk/>
            <pc:sldMk cId="4146894717" sldId="283"/>
            <ac:spMk id="3" creationId="{2A6DA8F2-ADF7-0187-B6EE-EDD63B0F4110}"/>
          </ac:spMkLst>
        </pc:spChg>
      </pc:sldChg>
      <pc:sldChg chg="modSp mod">
        <pc:chgData name="Hans-Richard Bråthen" userId="0d18f7e5-0578-48b2-8737-ecd4d0ea12db" providerId="ADAL" clId="{30059DD4-C1C0-48C6-9F2A-DB925D155E79}" dt="2023-10-30T16:00:25.288" v="1465" actId="20577"/>
        <pc:sldMkLst>
          <pc:docMk/>
          <pc:sldMk cId="3897778723" sldId="296"/>
        </pc:sldMkLst>
        <pc:spChg chg="mod">
          <ac:chgData name="Hans-Richard Bråthen" userId="0d18f7e5-0578-48b2-8737-ecd4d0ea12db" providerId="ADAL" clId="{30059DD4-C1C0-48C6-9F2A-DB925D155E79}" dt="2023-10-30T16:00:25.288" v="1465" actId="20577"/>
          <ac:spMkLst>
            <pc:docMk/>
            <pc:sldMk cId="3897778723" sldId="296"/>
            <ac:spMk id="3" creationId="{36B9B4E1-C573-8787-9448-81F676F09AC6}"/>
          </ac:spMkLst>
        </pc:spChg>
      </pc:sldChg>
      <pc:sldChg chg="modSp mod ord">
        <pc:chgData name="Hans-Richard Bråthen" userId="0d18f7e5-0578-48b2-8737-ecd4d0ea12db" providerId="ADAL" clId="{30059DD4-C1C0-48C6-9F2A-DB925D155E79}" dt="2023-10-20T12:34:48.713" v="857"/>
        <pc:sldMkLst>
          <pc:docMk/>
          <pc:sldMk cId="3882732102" sldId="297"/>
        </pc:sldMkLst>
        <pc:spChg chg="mod">
          <ac:chgData name="Hans-Richard Bråthen" userId="0d18f7e5-0578-48b2-8737-ecd4d0ea12db" providerId="ADAL" clId="{30059DD4-C1C0-48C6-9F2A-DB925D155E79}" dt="2023-10-17T10:00:31.075" v="45" actId="20577"/>
          <ac:spMkLst>
            <pc:docMk/>
            <pc:sldMk cId="3882732102" sldId="297"/>
            <ac:spMk id="3" creationId="{0DBA04C5-8827-CB0E-0759-644D936CA341}"/>
          </ac:spMkLst>
        </pc:spChg>
      </pc:sldChg>
      <pc:sldChg chg="modSp del mod ord">
        <pc:chgData name="Hans-Richard Bråthen" userId="0d18f7e5-0578-48b2-8737-ecd4d0ea12db" providerId="ADAL" clId="{30059DD4-C1C0-48C6-9F2A-DB925D155E79}" dt="2023-10-20T12:41:42.535" v="917" actId="47"/>
        <pc:sldMkLst>
          <pc:docMk/>
          <pc:sldMk cId="2109192953" sldId="307"/>
        </pc:sldMkLst>
        <pc:spChg chg="mod">
          <ac:chgData name="Hans-Richard Bråthen" userId="0d18f7e5-0578-48b2-8737-ecd4d0ea12db" providerId="ADAL" clId="{30059DD4-C1C0-48C6-9F2A-DB925D155E79}" dt="2023-10-17T10:30:21.463" v="608" actId="20577"/>
          <ac:spMkLst>
            <pc:docMk/>
            <pc:sldMk cId="2109192953" sldId="307"/>
            <ac:spMk id="2" creationId="{B01CB6A0-7ABD-53DA-658A-A290EDC39716}"/>
          </ac:spMkLst>
        </pc:spChg>
        <pc:spChg chg="mod">
          <ac:chgData name="Hans-Richard Bråthen" userId="0d18f7e5-0578-48b2-8737-ecd4d0ea12db" providerId="ADAL" clId="{30059DD4-C1C0-48C6-9F2A-DB925D155E79}" dt="2023-10-20T12:39:35.341" v="898" actId="21"/>
          <ac:spMkLst>
            <pc:docMk/>
            <pc:sldMk cId="2109192953" sldId="307"/>
            <ac:spMk id="3" creationId="{9F8447F2-9698-7703-0FC8-98CF2833999D}"/>
          </ac:spMkLst>
        </pc:spChg>
      </pc:sldChg>
      <pc:sldChg chg="addSp modSp new mod ord setBg">
        <pc:chgData name="Hans-Richard Bråthen" userId="0d18f7e5-0578-48b2-8737-ecd4d0ea12db" providerId="ADAL" clId="{30059DD4-C1C0-48C6-9F2A-DB925D155E79}" dt="2023-10-30T16:04:02.353" v="1515" actId="14100"/>
        <pc:sldMkLst>
          <pc:docMk/>
          <pc:sldMk cId="3382398116" sldId="308"/>
        </pc:sldMkLst>
        <pc:spChg chg="mod">
          <ac:chgData name="Hans-Richard Bråthen" userId="0d18f7e5-0578-48b2-8737-ecd4d0ea12db" providerId="ADAL" clId="{30059DD4-C1C0-48C6-9F2A-DB925D155E79}" dt="2023-10-25T07:07:38.227" v="1270" actId="207"/>
          <ac:spMkLst>
            <pc:docMk/>
            <pc:sldMk cId="3382398116" sldId="308"/>
            <ac:spMk id="2" creationId="{8889B598-81F1-1907-B83C-116ED26D485F}"/>
          </ac:spMkLst>
        </pc:spChg>
        <pc:spChg chg="mod">
          <ac:chgData name="Hans-Richard Bråthen" userId="0d18f7e5-0578-48b2-8737-ecd4d0ea12db" providerId="ADAL" clId="{30059DD4-C1C0-48C6-9F2A-DB925D155E79}" dt="2023-10-30T16:04:02.353" v="1515" actId="14100"/>
          <ac:spMkLst>
            <pc:docMk/>
            <pc:sldMk cId="3382398116" sldId="308"/>
            <ac:spMk id="3" creationId="{0803EF50-E7C2-8B6D-11F9-6A5D41B0F815}"/>
          </ac:spMkLst>
        </pc:spChg>
        <pc:spChg chg="add">
          <ac:chgData name="Hans-Richard Bråthen" userId="0d18f7e5-0578-48b2-8737-ecd4d0ea12db" providerId="ADAL" clId="{30059DD4-C1C0-48C6-9F2A-DB925D155E79}" dt="2023-10-25T07:07:21.970" v="1268" actId="26606"/>
          <ac:spMkLst>
            <pc:docMk/>
            <pc:sldMk cId="3382398116" sldId="308"/>
            <ac:spMk id="10" creationId="{04812C46-200A-4DEB-A05E-3ED6C68C2387}"/>
          </ac:spMkLst>
        </pc:spChg>
        <pc:spChg chg="add">
          <ac:chgData name="Hans-Richard Bråthen" userId="0d18f7e5-0578-48b2-8737-ecd4d0ea12db" providerId="ADAL" clId="{30059DD4-C1C0-48C6-9F2A-DB925D155E79}" dt="2023-10-25T07:07:21.970" v="1268" actId="26606"/>
          <ac:spMkLst>
            <pc:docMk/>
            <pc:sldMk cId="3382398116" sldId="308"/>
            <ac:spMk id="12" creationId="{D1EA859B-E555-4109-94F3-6700E046E008}"/>
          </ac:spMkLst>
        </pc:spChg>
        <pc:picChg chg="add mod ord">
          <ac:chgData name="Hans-Richard Bråthen" userId="0d18f7e5-0578-48b2-8737-ecd4d0ea12db" providerId="ADAL" clId="{30059DD4-C1C0-48C6-9F2A-DB925D155E79}" dt="2023-10-25T07:07:21.970" v="1268" actId="26606"/>
          <ac:picMkLst>
            <pc:docMk/>
            <pc:sldMk cId="3382398116" sldId="308"/>
            <ac:picMk id="5" creationId="{AD8617C1-6A01-840E-4CD8-791330500DFB}"/>
          </ac:picMkLst>
        </pc:picChg>
      </pc:sldChg>
      <pc:sldChg chg="addSp modSp new mod ord setBg modNotesTx">
        <pc:chgData name="Hans-Richard Bråthen" userId="0d18f7e5-0578-48b2-8737-ecd4d0ea12db" providerId="ADAL" clId="{30059DD4-C1C0-48C6-9F2A-DB925D155E79}" dt="2023-10-25T07:20:10.855" v="1417" actId="207"/>
        <pc:sldMkLst>
          <pc:docMk/>
          <pc:sldMk cId="1911816274" sldId="309"/>
        </pc:sldMkLst>
        <pc:spChg chg="mod">
          <ac:chgData name="Hans-Richard Bråthen" userId="0d18f7e5-0578-48b2-8737-ecd4d0ea12db" providerId="ADAL" clId="{30059DD4-C1C0-48C6-9F2A-DB925D155E79}" dt="2023-10-25T07:20:05.963" v="1416" actId="207"/>
          <ac:spMkLst>
            <pc:docMk/>
            <pc:sldMk cId="1911816274" sldId="309"/>
            <ac:spMk id="2" creationId="{5A704095-A946-056E-9DE1-CD979D1A065C}"/>
          </ac:spMkLst>
        </pc:spChg>
        <pc:spChg chg="mod">
          <ac:chgData name="Hans-Richard Bråthen" userId="0d18f7e5-0578-48b2-8737-ecd4d0ea12db" providerId="ADAL" clId="{30059DD4-C1C0-48C6-9F2A-DB925D155E79}" dt="2023-10-25T07:20:10.855" v="1417" actId="207"/>
          <ac:spMkLst>
            <pc:docMk/>
            <pc:sldMk cId="1911816274" sldId="309"/>
            <ac:spMk id="3" creationId="{5EED8CE4-2D3A-26A0-7FDD-7CC5E7066218}"/>
          </ac:spMkLst>
        </pc:spChg>
        <pc:spChg chg="add">
          <ac:chgData name="Hans-Richard Bråthen" userId="0d18f7e5-0578-48b2-8737-ecd4d0ea12db" providerId="ADAL" clId="{30059DD4-C1C0-48C6-9F2A-DB925D155E79}" dt="2023-10-25T07:04:49.920" v="1240" actId="26606"/>
          <ac:spMkLst>
            <pc:docMk/>
            <pc:sldMk cId="1911816274" sldId="309"/>
            <ac:spMk id="10" creationId="{7FF47CB7-972F-479F-A36D-9E72D26EC8DA}"/>
          </ac:spMkLst>
        </pc:spChg>
        <pc:spChg chg="add">
          <ac:chgData name="Hans-Richard Bråthen" userId="0d18f7e5-0578-48b2-8737-ecd4d0ea12db" providerId="ADAL" clId="{30059DD4-C1C0-48C6-9F2A-DB925D155E79}" dt="2023-10-25T07:04:49.920" v="1240" actId="26606"/>
          <ac:spMkLst>
            <pc:docMk/>
            <pc:sldMk cId="1911816274" sldId="309"/>
            <ac:spMk id="12" creationId="{0D153B68-5844-490D-8E67-F616D6D721CA}"/>
          </ac:spMkLst>
        </pc:spChg>
        <pc:spChg chg="add">
          <ac:chgData name="Hans-Richard Bråthen" userId="0d18f7e5-0578-48b2-8737-ecd4d0ea12db" providerId="ADAL" clId="{30059DD4-C1C0-48C6-9F2A-DB925D155E79}" dt="2023-10-25T07:04:49.920" v="1240" actId="26606"/>
          <ac:spMkLst>
            <pc:docMk/>
            <pc:sldMk cId="1911816274" sldId="309"/>
            <ac:spMk id="14" creationId="{9A0D773F-7A7D-4DBB-9DEA-86BB8B8F4BC8}"/>
          </ac:spMkLst>
        </pc:spChg>
        <pc:picChg chg="add mod">
          <ac:chgData name="Hans-Richard Bråthen" userId="0d18f7e5-0578-48b2-8737-ecd4d0ea12db" providerId="ADAL" clId="{30059DD4-C1C0-48C6-9F2A-DB925D155E79}" dt="2023-10-25T07:04:49.920" v="1240" actId="26606"/>
          <ac:picMkLst>
            <pc:docMk/>
            <pc:sldMk cId="1911816274" sldId="309"/>
            <ac:picMk id="5" creationId="{C4FCADFD-C11F-33D6-55E1-A914EC7B11AF}"/>
          </ac:picMkLst>
        </pc:picChg>
      </pc:sldChg>
      <pc:sldChg chg="modSp new mod ord">
        <pc:chgData name="Hans-Richard Bråthen" userId="0d18f7e5-0578-48b2-8737-ecd4d0ea12db" providerId="ADAL" clId="{30059DD4-C1C0-48C6-9F2A-DB925D155E79}" dt="2023-10-25T06:58:10.052" v="1174"/>
        <pc:sldMkLst>
          <pc:docMk/>
          <pc:sldMk cId="1134052722" sldId="310"/>
        </pc:sldMkLst>
        <pc:spChg chg="mod">
          <ac:chgData name="Hans-Richard Bråthen" userId="0d18f7e5-0578-48b2-8737-ecd4d0ea12db" providerId="ADAL" clId="{30059DD4-C1C0-48C6-9F2A-DB925D155E79}" dt="2023-10-17T10:03:09.741" v="293" actId="20577"/>
          <ac:spMkLst>
            <pc:docMk/>
            <pc:sldMk cId="1134052722" sldId="310"/>
            <ac:spMk id="2" creationId="{342441A5-1A75-550A-B69A-231B198078F6}"/>
          </ac:spMkLst>
        </pc:spChg>
        <pc:spChg chg="mod">
          <ac:chgData name="Hans-Richard Bråthen" userId="0d18f7e5-0578-48b2-8737-ecd4d0ea12db" providerId="ADAL" clId="{30059DD4-C1C0-48C6-9F2A-DB925D155E79}" dt="2023-10-20T11:15:42.190" v="754" actId="20577"/>
          <ac:spMkLst>
            <pc:docMk/>
            <pc:sldMk cId="1134052722" sldId="310"/>
            <ac:spMk id="3" creationId="{1907CB54-327D-B131-31DF-86969556CE71}"/>
          </ac:spMkLst>
        </pc:spChg>
      </pc:sldChg>
      <pc:sldChg chg="addSp modSp new mod ord setBg">
        <pc:chgData name="Hans-Richard Bråthen" userId="0d18f7e5-0578-48b2-8737-ecd4d0ea12db" providerId="ADAL" clId="{30059DD4-C1C0-48C6-9F2A-DB925D155E79}" dt="2023-10-31T13:37:43.168" v="1518"/>
        <pc:sldMkLst>
          <pc:docMk/>
          <pc:sldMk cId="2148678848" sldId="311"/>
        </pc:sldMkLst>
        <pc:spChg chg="mod">
          <ac:chgData name="Hans-Richard Bråthen" userId="0d18f7e5-0578-48b2-8737-ecd4d0ea12db" providerId="ADAL" clId="{30059DD4-C1C0-48C6-9F2A-DB925D155E79}" dt="2023-10-25T07:19:49.880" v="1414" actId="207"/>
          <ac:spMkLst>
            <pc:docMk/>
            <pc:sldMk cId="2148678848" sldId="311"/>
            <ac:spMk id="2" creationId="{7DAF91BE-88AC-F456-E26F-C32D6DE397F5}"/>
          </ac:spMkLst>
        </pc:spChg>
        <pc:spChg chg="mod">
          <ac:chgData name="Hans-Richard Bråthen" userId="0d18f7e5-0578-48b2-8737-ecd4d0ea12db" providerId="ADAL" clId="{30059DD4-C1C0-48C6-9F2A-DB925D155E79}" dt="2023-10-31T13:34:18.902" v="1516" actId="5793"/>
          <ac:spMkLst>
            <pc:docMk/>
            <pc:sldMk cId="2148678848" sldId="311"/>
            <ac:spMk id="3" creationId="{0DC9A127-1C51-4ABD-08DF-516D560C6C0A}"/>
          </ac:spMkLst>
        </pc:spChg>
        <pc:spChg chg="add">
          <ac:chgData name="Hans-Richard Bråthen" userId="0d18f7e5-0578-48b2-8737-ecd4d0ea12db" providerId="ADAL" clId="{30059DD4-C1C0-48C6-9F2A-DB925D155E79}" dt="2023-10-25T07:19:30.017" v="1404" actId="26606"/>
          <ac:spMkLst>
            <pc:docMk/>
            <pc:sldMk cId="2148678848" sldId="311"/>
            <ac:spMk id="10" creationId="{04812C46-200A-4DEB-A05E-3ED6C68C2387}"/>
          </ac:spMkLst>
        </pc:spChg>
        <pc:spChg chg="add">
          <ac:chgData name="Hans-Richard Bråthen" userId="0d18f7e5-0578-48b2-8737-ecd4d0ea12db" providerId="ADAL" clId="{30059DD4-C1C0-48C6-9F2A-DB925D155E79}" dt="2023-10-25T07:19:30.017" v="1404" actId="26606"/>
          <ac:spMkLst>
            <pc:docMk/>
            <pc:sldMk cId="2148678848" sldId="311"/>
            <ac:spMk id="12" creationId="{D1EA859B-E555-4109-94F3-6700E046E008}"/>
          </ac:spMkLst>
        </pc:spChg>
        <pc:picChg chg="add mod ord">
          <ac:chgData name="Hans-Richard Bråthen" userId="0d18f7e5-0578-48b2-8737-ecd4d0ea12db" providerId="ADAL" clId="{30059DD4-C1C0-48C6-9F2A-DB925D155E79}" dt="2023-10-25T07:19:30.017" v="1404" actId="26606"/>
          <ac:picMkLst>
            <pc:docMk/>
            <pc:sldMk cId="2148678848" sldId="311"/>
            <ac:picMk id="5" creationId="{1A2A12B0-17FB-5C44-634F-5BE2214AF8C0}"/>
          </ac:picMkLst>
        </pc:picChg>
      </pc:sldChg>
      <pc:sldChg chg="modSp new del mod ord">
        <pc:chgData name="Hans-Richard Bråthen" userId="0d18f7e5-0578-48b2-8737-ecd4d0ea12db" providerId="ADAL" clId="{30059DD4-C1C0-48C6-9F2A-DB925D155E79}" dt="2023-10-25T07:14:20.189" v="1376" actId="47"/>
        <pc:sldMkLst>
          <pc:docMk/>
          <pc:sldMk cId="1780753352" sldId="312"/>
        </pc:sldMkLst>
        <pc:spChg chg="mod">
          <ac:chgData name="Hans-Richard Bråthen" userId="0d18f7e5-0578-48b2-8737-ecd4d0ea12db" providerId="ADAL" clId="{30059DD4-C1C0-48C6-9F2A-DB925D155E79}" dt="2023-10-17T10:27:49.597" v="600" actId="20577"/>
          <ac:spMkLst>
            <pc:docMk/>
            <pc:sldMk cId="1780753352" sldId="312"/>
            <ac:spMk id="2" creationId="{6E4B3578-B599-A1EA-8F45-0A22345D0A87}"/>
          </ac:spMkLst>
        </pc:spChg>
        <pc:spChg chg="mod">
          <ac:chgData name="Hans-Richard Bråthen" userId="0d18f7e5-0578-48b2-8737-ecd4d0ea12db" providerId="ADAL" clId="{30059DD4-C1C0-48C6-9F2A-DB925D155E79}" dt="2023-10-17T10:28:00.611" v="601"/>
          <ac:spMkLst>
            <pc:docMk/>
            <pc:sldMk cId="1780753352" sldId="312"/>
            <ac:spMk id="3" creationId="{E4036EC3-05F8-1234-2CA4-31E49A576CE9}"/>
          </ac:spMkLst>
        </pc:spChg>
      </pc:sldChg>
      <pc:sldChg chg="addSp modSp new mod ord">
        <pc:chgData name="Hans-Richard Bråthen" userId="0d18f7e5-0578-48b2-8737-ecd4d0ea12db" providerId="ADAL" clId="{30059DD4-C1C0-48C6-9F2A-DB925D155E79}" dt="2023-10-25T06:40:39.133" v="1172"/>
        <pc:sldMkLst>
          <pc:docMk/>
          <pc:sldMk cId="1828675384" sldId="313"/>
        </pc:sldMkLst>
        <pc:spChg chg="add mod">
          <ac:chgData name="Hans-Richard Bråthen" userId="0d18f7e5-0578-48b2-8737-ecd4d0ea12db" providerId="ADAL" clId="{30059DD4-C1C0-48C6-9F2A-DB925D155E79}" dt="2023-10-20T12:41:51.249" v="918" actId="13926"/>
          <ac:spMkLst>
            <pc:docMk/>
            <pc:sldMk cId="1828675384" sldId="313"/>
            <ac:spMk id="3" creationId="{9AB06CE7-AF3A-F57E-BC71-2D3CE640E1E5}"/>
          </ac:spMkLst>
        </pc:spChg>
      </pc:sldChg>
      <pc:sldChg chg="addSp modSp new mod ord">
        <pc:chgData name="Hans-Richard Bråthen" userId="0d18f7e5-0578-48b2-8737-ecd4d0ea12db" providerId="ADAL" clId="{30059DD4-C1C0-48C6-9F2A-DB925D155E79}" dt="2023-10-20T12:42:03.139" v="922"/>
        <pc:sldMkLst>
          <pc:docMk/>
          <pc:sldMk cId="924056043" sldId="314"/>
        </pc:sldMkLst>
        <pc:spChg chg="add mod">
          <ac:chgData name="Hans-Richard Bråthen" userId="0d18f7e5-0578-48b2-8737-ecd4d0ea12db" providerId="ADAL" clId="{30059DD4-C1C0-48C6-9F2A-DB925D155E79}" dt="2023-10-17T10:32:36.964" v="723" actId="403"/>
          <ac:spMkLst>
            <pc:docMk/>
            <pc:sldMk cId="924056043" sldId="314"/>
            <ac:spMk id="2" creationId="{7C708F7D-6387-3025-FAB2-91A3E3CC23B9}"/>
          </ac:spMkLst>
        </pc:spChg>
      </pc:sldChg>
      <pc:sldChg chg="addSp delSp modSp new mod ord modNotesTx">
        <pc:chgData name="Hans-Richard Bråthen" userId="0d18f7e5-0578-48b2-8737-ecd4d0ea12db" providerId="ADAL" clId="{30059DD4-C1C0-48C6-9F2A-DB925D155E79}" dt="2023-10-25T06:58:14.921" v="1176"/>
        <pc:sldMkLst>
          <pc:docMk/>
          <pc:sldMk cId="220303401" sldId="315"/>
        </pc:sldMkLst>
        <pc:spChg chg="mod">
          <ac:chgData name="Hans-Richard Bråthen" userId="0d18f7e5-0578-48b2-8737-ecd4d0ea12db" providerId="ADAL" clId="{30059DD4-C1C0-48C6-9F2A-DB925D155E79}" dt="2023-10-20T11:22:05" v="846" actId="20577"/>
          <ac:spMkLst>
            <pc:docMk/>
            <pc:sldMk cId="220303401" sldId="315"/>
            <ac:spMk id="2" creationId="{B86F295D-8169-A927-28D6-C2646CF63859}"/>
          </ac:spMkLst>
        </pc:spChg>
        <pc:spChg chg="del">
          <ac:chgData name="Hans-Richard Bråthen" userId="0d18f7e5-0578-48b2-8737-ecd4d0ea12db" providerId="ADAL" clId="{30059DD4-C1C0-48C6-9F2A-DB925D155E79}" dt="2023-10-20T11:22:38.231" v="847" actId="22"/>
          <ac:spMkLst>
            <pc:docMk/>
            <pc:sldMk cId="220303401" sldId="315"/>
            <ac:spMk id="3" creationId="{332003FF-396E-F13B-FEB3-E2E05D3E91BC}"/>
          </ac:spMkLst>
        </pc:spChg>
        <pc:spChg chg="add del mod">
          <ac:chgData name="Hans-Richard Bråthen" userId="0d18f7e5-0578-48b2-8737-ecd4d0ea12db" providerId="ADAL" clId="{30059DD4-C1C0-48C6-9F2A-DB925D155E79}" dt="2023-10-20T12:34:38.956" v="854" actId="22"/>
          <ac:spMkLst>
            <pc:docMk/>
            <pc:sldMk cId="220303401" sldId="315"/>
            <ac:spMk id="7" creationId="{1AA200EA-E85C-A363-48D7-48E02B0A3E52}"/>
          </ac:spMkLst>
        </pc:spChg>
        <pc:spChg chg="add del mod">
          <ac:chgData name="Hans-Richard Bråthen" userId="0d18f7e5-0578-48b2-8737-ecd4d0ea12db" providerId="ADAL" clId="{30059DD4-C1C0-48C6-9F2A-DB925D155E79}" dt="2023-10-20T12:35:24.250" v="860" actId="22"/>
          <ac:spMkLst>
            <pc:docMk/>
            <pc:sldMk cId="220303401" sldId="315"/>
            <ac:spMk id="15" creationId="{DC4A861E-188D-483B-8E23-84484B559A19}"/>
          </ac:spMkLst>
        </pc:spChg>
        <pc:picChg chg="add del mod ord">
          <ac:chgData name="Hans-Richard Bråthen" userId="0d18f7e5-0578-48b2-8737-ecd4d0ea12db" providerId="ADAL" clId="{30059DD4-C1C0-48C6-9F2A-DB925D155E79}" dt="2023-10-20T12:07:16.109" v="849" actId="478"/>
          <ac:picMkLst>
            <pc:docMk/>
            <pc:sldMk cId="220303401" sldId="315"/>
            <ac:picMk id="5" creationId="{8DBD97CA-1067-9692-7245-8736CAB5D999}"/>
          </ac:picMkLst>
        </pc:picChg>
        <pc:picChg chg="add del mod ord">
          <ac:chgData name="Hans-Richard Bråthen" userId="0d18f7e5-0578-48b2-8737-ecd4d0ea12db" providerId="ADAL" clId="{30059DD4-C1C0-48C6-9F2A-DB925D155E79}" dt="2023-10-20T12:07:39.794" v="851" actId="22"/>
          <ac:picMkLst>
            <pc:docMk/>
            <pc:sldMk cId="220303401" sldId="315"/>
            <ac:picMk id="9" creationId="{04DF919A-57E8-91B6-8D85-FEAE28F5700F}"/>
          </ac:picMkLst>
        </pc:picChg>
        <pc:picChg chg="add del mod ord">
          <ac:chgData name="Hans-Richard Bråthen" userId="0d18f7e5-0578-48b2-8737-ecd4d0ea12db" providerId="ADAL" clId="{30059DD4-C1C0-48C6-9F2A-DB925D155E79}" dt="2023-10-20T12:10:17.854" v="853" actId="22"/>
          <ac:picMkLst>
            <pc:docMk/>
            <pc:sldMk cId="220303401" sldId="315"/>
            <ac:picMk id="11" creationId="{30C65A07-7EE0-114E-4812-82B819394B35}"/>
          </ac:picMkLst>
        </pc:picChg>
        <pc:picChg chg="add del mod ord">
          <ac:chgData name="Hans-Richard Bråthen" userId="0d18f7e5-0578-48b2-8737-ecd4d0ea12db" providerId="ADAL" clId="{30059DD4-C1C0-48C6-9F2A-DB925D155E79}" dt="2023-10-20T12:35:21.940" v="859" actId="478"/>
          <ac:picMkLst>
            <pc:docMk/>
            <pc:sldMk cId="220303401" sldId="315"/>
            <ac:picMk id="13" creationId="{F7162CFF-3134-CBC3-5E7B-227456758E3D}"/>
          </ac:picMkLst>
        </pc:picChg>
        <pc:picChg chg="add mod ord">
          <ac:chgData name="Hans-Richard Bråthen" userId="0d18f7e5-0578-48b2-8737-ecd4d0ea12db" providerId="ADAL" clId="{30059DD4-C1C0-48C6-9F2A-DB925D155E79}" dt="2023-10-20T12:37:56.675" v="862" actId="14100"/>
          <ac:picMkLst>
            <pc:docMk/>
            <pc:sldMk cId="220303401" sldId="315"/>
            <ac:picMk id="17" creationId="{ACB856DA-2055-3BA8-AC60-1122601F9029}"/>
          </ac:picMkLst>
        </pc:picChg>
      </pc:sldChg>
      <pc:sldChg chg="modSp new mod">
        <pc:chgData name="Hans-Richard Bråthen" userId="0d18f7e5-0578-48b2-8737-ecd4d0ea12db" providerId="ADAL" clId="{30059DD4-C1C0-48C6-9F2A-DB925D155E79}" dt="2023-10-20T12:57:49.226" v="1116" actId="20577"/>
        <pc:sldMkLst>
          <pc:docMk/>
          <pc:sldMk cId="1318500176" sldId="316"/>
        </pc:sldMkLst>
        <pc:spChg chg="mod">
          <ac:chgData name="Hans-Richard Bråthen" userId="0d18f7e5-0578-48b2-8737-ecd4d0ea12db" providerId="ADAL" clId="{30059DD4-C1C0-48C6-9F2A-DB925D155E79}" dt="2023-10-20T12:57:49.226" v="1116" actId="20577"/>
          <ac:spMkLst>
            <pc:docMk/>
            <pc:sldMk cId="1318500176" sldId="316"/>
            <ac:spMk id="3" creationId="{E6B5EDF7-6728-1E0E-CB02-B3DFB4A0ADAD}"/>
          </ac:spMkLst>
        </pc:spChg>
      </pc:sldChg>
      <pc:sldChg chg="modSp new del mod">
        <pc:chgData name="Hans-Richard Bråthen" userId="0d18f7e5-0578-48b2-8737-ecd4d0ea12db" providerId="ADAL" clId="{30059DD4-C1C0-48C6-9F2A-DB925D155E79}" dt="2023-10-20T12:41:36.925" v="916" actId="47"/>
        <pc:sldMkLst>
          <pc:docMk/>
          <pc:sldMk cId="3228087509" sldId="316"/>
        </pc:sldMkLst>
        <pc:spChg chg="mod">
          <ac:chgData name="Hans-Richard Bråthen" userId="0d18f7e5-0578-48b2-8737-ecd4d0ea12db" providerId="ADAL" clId="{30059DD4-C1C0-48C6-9F2A-DB925D155E79}" dt="2023-10-20T12:41:04.639" v="910" actId="21"/>
          <ac:spMkLst>
            <pc:docMk/>
            <pc:sldMk cId="3228087509" sldId="316"/>
            <ac:spMk id="3" creationId="{F3F09974-4398-32F5-18E3-3CBA68086AC7}"/>
          </ac:spMkLst>
        </pc:spChg>
      </pc:sldChg>
      <pc:sldChg chg="modSp new mod">
        <pc:chgData name="Hans-Richard Bråthen" userId="0d18f7e5-0578-48b2-8737-ecd4d0ea12db" providerId="ADAL" clId="{30059DD4-C1C0-48C6-9F2A-DB925D155E79}" dt="2023-10-20T13:23:03.641" v="1133"/>
        <pc:sldMkLst>
          <pc:docMk/>
          <pc:sldMk cId="3503332798" sldId="317"/>
        </pc:sldMkLst>
        <pc:spChg chg="mod">
          <ac:chgData name="Hans-Richard Bråthen" userId="0d18f7e5-0578-48b2-8737-ecd4d0ea12db" providerId="ADAL" clId="{30059DD4-C1C0-48C6-9F2A-DB925D155E79}" dt="2023-10-20T13:23:03.641" v="1133"/>
          <ac:spMkLst>
            <pc:docMk/>
            <pc:sldMk cId="3503332798" sldId="317"/>
            <ac:spMk id="3" creationId="{F663779A-2B31-7AD7-1A23-3F4D11ECBE5A}"/>
          </ac:spMkLst>
        </pc:spChg>
      </pc:sldChg>
      <pc:sldChg chg="addSp modSp new mod ord">
        <pc:chgData name="Hans-Richard Bråthen" userId="0d18f7e5-0578-48b2-8737-ecd4d0ea12db" providerId="ADAL" clId="{30059DD4-C1C0-48C6-9F2A-DB925D155E79}" dt="2023-10-25T06:58:23.153" v="1178"/>
        <pc:sldMkLst>
          <pc:docMk/>
          <pc:sldMk cId="2881909997" sldId="318"/>
        </pc:sldMkLst>
        <pc:spChg chg="add mod">
          <ac:chgData name="Hans-Richard Bråthen" userId="0d18f7e5-0578-48b2-8737-ecd4d0ea12db" providerId="ADAL" clId="{30059DD4-C1C0-48C6-9F2A-DB925D155E79}" dt="2023-10-25T06:38:16.508" v="1142" actId="14100"/>
          <ac:spMkLst>
            <pc:docMk/>
            <pc:sldMk cId="2881909997" sldId="318"/>
            <ac:spMk id="3" creationId="{0DDBD7DB-1445-3F8D-FCCA-8861B466F496}"/>
          </ac:spMkLst>
        </pc:spChg>
      </pc:sldChg>
      <pc:sldChg chg="addSp delSp modSp new mod ord setBg">
        <pc:chgData name="Hans-Richard Bråthen" userId="0d18f7e5-0578-48b2-8737-ecd4d0ea12db" providerId="ADAL" clId="{30059DD4-C1C0-48C6-9F2A-DB925D155E79}" dt="2023-10-25T07:24:40.975" v="1436" actId="20577"/>
        <pc:sldMkLst>
          <pc:docMk/>
          <pc:sldMk cId="3585581876" sldId="319"/>
        </pc:sldMkLst>
        <pc:spChg chg="mod ord">
          <ac:chgData name="Hans-Richard Bråthen" userId="0d18f7e5-0578-48b2-8737-ecd4d0ea12db" providerId="ADAL" clId="{30059DD4-C1C0-48C6-9F2A-DB925D155E79}" dt="2023-10-25T07:13:48.432" v="1374" actId="207"/>
          <ac:spMkLst>
            <pc:docMk/>
            <pc:sldMk cId="3585581876" sldId="319"/>
            <ac:spMk id="2" creationId="{12D4368C-A6C2-C85E-7F40-E856D1D4BBB6}"/>
          </ac:spMkLst>
        </pc:spChg>
        <pc:spChg chg="del">
          <ac:chgData name="Hans-Richard Bråthen" userId="0d18f7e5-0578-48b2-8737-ecd4d0ea12db" providerId="ADAL" clId="{30059DD4-C1C0-48C6-9F2A-DB925D155E79}" dt="2023-10-25T07:12:01.573" v="1295" actId="22"/>
          <ac:spMkLst>
            <pc:docMk/>
            <pc:sldMk cId="3585581876" sldId="319"/>
            <ac:spMk id="3" creationId="{F7761440-180B-B54E-E07A-D45D82157361}"/>
          </ac:spMkLst>
        </pc:spChg>
        <pc:spChg chg="add mod">
          <ac:chgData name="Hans-Richard Bråthen" userId="0d18f7e5-0578-48b2-8737-ecd4d0ea12db" providerId="ADAL" clId="{30059DD4-C1C0-48C6-9F2A-DB925D155E79}" dt="2023-10-25T07:24:40.975" v="1436" actId="20577"/>
          <ac:spMkLst>
            <pc:docMk/>
            <pc:sldMk cId="3585581876" sldId="319"/>
            <ac:spMk id="6" creationId="{DE046BEC-1E72-D3F8-E7B6-DEB6E85BB05F}"/>
          </ac:spMkLst>
        </pc:spChg>
        <pc:spChg chg="add">
          <ac:chgData name="Hans-Richard Bråthen" userId="0d18f7e5-0578-48b2-8737-ecd4d0ea12db" providerId="ADAL" clId="{30059DD4-C1C0-48C6-9F2A-DB925D155E79}" dt="2023-10-25T07:13:24.495" v="1359" actId="26606"/>
          <ac:spMkLst>
            <pc:docMk/>
            <pc:sldMk cId="3585581876" sldId="319"/>
            <ac:spMk id="11" creationId="{04812C46-200A-4DEB-A05E-3ED6C68C2387}"/>
          </ac:spMkLst>
        </pc:spChg>
        <pc:spChg chg="add">
          <ac:chgData name="Hans-Richard Bråthen" userId="0d18f7e5-0578-48b2-8737-ecd4d0ea12db" providerId="ADAL" clId="{30059DD4-C1C0-48C6-9F2A-DB925D155E79}" dt="2023-10-25T07:13:24.495" v="1359" actId="26606"/>
          <ac:spMkLst>
            <pc:docMk/>
            <pc:sldMk cId="3585581876" sldId="319"/>
            <ac:spMk id="13" creationId="{D1EA859B-E555-4109-94F3-6700E046E008}"/>
          </ac:spMkLst>
        </pc:spChg>
        <pc:picChg chg="add mod ord">
          <ac:chgData name="Hans-Richard Bråthen" userId="0d18f7e5-0578-48b2-8737-ecd4d0ea12db" providerId="ADAL" clId="{30059DD4-C1C0-48C6-9F2A-DB925D155E79}" dt="2023-10-25T07:13:24.495" v="1359" actId="26606"/>
          <ac:picMkLst>
            <pc:docMk/>
            <pc:sldMk cId="3585581876" sldId="319"/>
            <ac:picMk id="5" creationId="{C963E135-E6B2-CD34-98C1-9C5AA8204429}"/>
          </ac:picMkLst>
        </pc:picChg>
      </pc:sldChg>
      <pc:sldChg chg="modSp new mod">
        <pc:chgData name="Hans-Richard Bråthen" userId="0d18f7e5-0578-48b2-8737-ecd4d0ea12db" providerId="ADAL" clId="{30059DD4-C1C0-48C6-9F2A-DB925D155E79}" dt="2023-10-30T15:53:31.798" v="1464" actId="20577"/>
        <pc:sldMkLst>
          <pc:docMk/>
          <pc:sldMk cId="4124798664" sldId="322"/>
        </pc:sldMkLst>
        <pc:spChg chg="mod">
          <ac:chgData name="Hans-Richard Bråthen" userId="0d18f7e5-0578-48b2-8737-ecd4d0ea12db" providerId="ADAL" clId="{30059DD4-C1C0-48C6-9F2A-DB925D155E79}" dt="2023-10-30T15:53:31.798" v="1464" actId="20577"/>
          <ac:spMkLst>
            <pc:docMk/>
            <pc:sldMk cId="4124798664" sldId="322"/>
            <ac:spMk id="2" creationId="{F3A67EE9-E24D-4E4C-387A-ADF39B2CC462}"/>
          </ac:spMkLst>
        </pc:spChg>
        <pc:spChg chg="mod">
          <ac:chgData name="Hans-Richard Bråthen" userId="0d18f7e5-0578-48b2-8737-ecd4d0ea12db" providerId="ADAL" clId="{30059DD4-C1C0-48C6-9F2A-DB925D155E79}" dt="2023-10-30T15:53:28.014" v="1455"/>
          <ac:spMkLst>
            <pc:docMk/>
            <pc:sldMk cId="4124798664" sldId="322"/>
            <ac:spMk id="3" creationId="{EC4BE72C-3C62-C9C2-5D00-A2D275BFA005}"/>
          </ac:spMkLst>
        </pc:spChg>
      </pc:sldChg>
    </pc:docChg>
  </pc:docChgLst>
  <pc:docChgLst>
    <pc:chgData name="Hans-Richard Bråthen" userId="0d18f7e5-0578-48b2-8737-ecd4d0ea12db" providerId="ADAL" clId="{48AE024F-4D31-43BF-A72A-2EC346F9FD3B}"/>
    <pc:docChg chg="undo custSel addSld delSld modSld">
      <pc:chgData name="Hans-Richard Bråthen" userId="0d18f7e5-0578-48b2-8737-ecd4d0ea12db" providerId="ADAL" clId="{48AE024F-4D31-43BF-A72A-2EC346F9FD3B}" dt="2023-01-31T07:37:36.590" v="197" actId="20577"/>
      <pc:docMkLst>
        <pc:docMk/>
      </pc:docMkLst>
      <pc:sldChg chg="modSp">
        <pc:chgData name="Hans-Richard Bråthen" userId="0d18f7e5-0578-48b2-8737-ecd4d0ea12db" providerId="ADAL" clId="{48AE024F-4D31-43BF-A72A-2EC346F9FD3B}" dt="2023-01-25T10:46:32.059" v="22" actId="20577"/>
        <pc:sldMkLst>
          <pc:docMk/>
          <pc:sldMk cId="2273791214" sldId="278"/>
        </pc:sldMkLst>
        <pc:spChg chg="mod">
          <ac:chgData name="Hans-Richard Bråthen" userId="0d18f7e5-0578-48b2-8737-ecd4d0ea12db" providerId="ADAL" clId="{48AE024F-4D31-43BF-A72A-2EC346F9FD3B}" dt="2023-01-25T10:46:32.059" v="22" actId="20577"/>
          <ac:spMkLst>
            <pc:docMk/>
            <pc:sldMk cId="2273791214" sldId="278"/>
            <ac:spMk id="3" creationId="{DF73A893-B550-54A1-F2A1-3D33779ECA0C}"/>
          </ac:spMkLst>
        </pc:spChg>
      </pc:sldChg>
      <pc:sldChg chg="addSp modSp new del">
        <pc:chgData name="Hans-Richard Bråthen" userId="0d18f7e5-0578-48b2-8737-ecd4d0ea12db" providerId="ADAL" clId="{48AE024F-4D31-43BF-A72A-2EC346F9FD3B}" dt="2023-01-25T10:46:09.498" v="12" actId="47"/>
        <pc:sldMkLst>
          <pc:docMk/>
          <pc:sldMk cId="823167829" sldId="286"/>
        </pc:sldMkLst>
        <pc:spChg chg="add mod">
          <ac:chgData name="Hans-Richard Bråthen" userId="0d18f7e5-0578-48b2-8737-ecd4d0ea12db" providerId="ADAL" clId="{48AE024F-4D31-43BF-A72A-2EC346F9FD3B}" dt="2023-01-25T10:45:03.167" v="5" actId="1076"/>
          <ac:spMkLst>
            <pc:docMk/>
            <pc:sldMk cId="823167829" sldId="286"/>
            <ac:spMk id="2" creationId="{DA796174-9F59-5BDF-E14B-805B43E73551}"/>
          </ac:spMkLst>
        </pc:spChg>
        <pc:spChg chg="add">
          <ac:chgData name="Hans-Richard Bråthen" userId="0d18f7e5-0578-48b2-8737-ecd4d0ea12db" providerId="ADAL" clId="{48AE024F-4D31-43BF-A72A-2EC346F9FD3B}" dt="2023-01-25T10:44:09.334" v="1"/>
          <ac:spMkLst>
            <pc:docMk/>
            <pc:sldMk cId="823167829" sldId="286"/>
            <ac:spMk id="3" creationId="{8E229182-199C-C4F8-CBCC-98ECDE7A9C46}"/>
          </ac:spMkLst>
        </pc:spChg>
        <pc:picChg chg="add mod">
          <ac:chgData name="Hans-Richard Bråthen" userId="0d18f7e5-0578-48b2-8737-ecd4d0ea12db" providerId="ADAL" clId="{48AE024F-4D31-43BF-A72A-2EC346F9FD3B}" dt="2023-01-25T10:44:39.712" v="3" actId="1076"/>
          <ac:picMkLst>
            <pc:docMk/>
            <pc:sldMk cId="823167829" sldId="286"/>
            <ac:picMk id="1025" creationId="{1E814647-BB43-C8D1-BB8A-210DE5045CFF}"/>
          </ac:picMkLst>
        </pc:picChg>
      </pc:sldChg>
      <pc:sldChg chg="addSp delSp modSp new mod">
        <pc:chgData name="Hans-Richard Bråthen" userId="0d18f7e5-0578-48b2-8737-ecd4d0ea12db" providerId="ADAL" clId="{48AE024F-4D31-43BF-A72A-2EC346F9FD3B}" dt="2023-01-31T07:36:23.212" v="74" actId="20577"/>
        <pc:sldMkLst>
          <pc:docMk/>
          <pc:sldMk cId="3517143572" sldId="287"/>
        </pc:sldMkLst>
        <pc:spChg chg="add mod">
          <ac:chgData name="Hans-Richard Bråthen" userId="0d18f7e5-0578-48b2-8737-ecd4d0ea12db" providerId="ADAL" clId="{48AE024F-4D31-43BF-A72A-2EC346F9FD3B}" dt="2023-01-31T07:36:23.212" v="74" actId="20577"/>
          <ac:spMkLst>
            <pc:docMk/>
            <pc:sldMk cId="3517143572" sldId="287"/>
            <ac:spMk id="3" creationId="{492C5D61-4F1D-6BC4-6DF5-3194F933039A}"/>
          </ac:spMkLst>
        </pc:spChg>
        <pc:spChg chg="add del">
          <ac:chgData name="Hans-Richard Bråthen" userId="0d18f7e5-0578-48b2-8737-ecd4d0ea12db" providerId="ADAL" clId="{48AE024F-4D31-43BF-A72A-2EC346F9FD3B}" dt="2023-01-31T07:35:57.194" v="70" actId="22"/>
          <ac:spMkLst>
            <pc:docMk/>
            <pc:sldMk cId="3517143572" sldId="287"/>
            <ac:spMk id="4" creationId="{3029A68F-EEB0-B9ED-3869-30834DAB8623}"/>
          </ac:spMkLst>
        </pc:spChg>
        <pc:picChg chg="add mod">
          <ac:chgData name="Hans-Richard Bråthen" userId="0d18f7e5-0578-48b2-8737-ecd4d0ea12db" providerId="ADAL" clId="{48AE024F-4D31-43BF-A72A-2EC346F9FD3B}" dt="2023-01-25T10:46:03.876" v="10"/>
          <ac:picMkLst>
            <pc:docMk/>
            <pc:sldMk cId="3517143572" sldId="287"/>
            <ac:picMk id="4" creationId="{7E9C8209-6490-85BC-96A6-978417833FA6}"/>
          </ac:picMkLst>
        </pc:picChg>
      </pc:sldChg>
      <pc:sldChg chg="addSp modSp new">
        <pc:chgData name="Hans-Richard Bråthen" userId="0d18f7e5-0578-48b2-8737-ecd4d0ea12db" providerId="ADAL" clId="{48AE024F-4D31-43BF-A72A-2EC346F9FD3B}" dt="2023-01-25T10:46:06.647" v="11"/>
        <pc:sldMkLst>
          <pc:docMk/>
          <pc:sldMk cId="1806232600" sldId="288"/>
        </pc:sldMkLst>
        <pc:picChg chg="add mod">
          <ac:chgData name="Hans-Richard Bråthen" userId="0d18f7e5-0578-48b2-8737-ecd4d0ea12db" providerId="ADAL" clId="{48AE024F-4D31-43BF-A72A-2EC346F9FD3B}" dt="2023-01-25T10:46:06.647" v="11"/>
          <ac:picMkLst>
            <pc:docMk/>
            <pc:sldMk cId="1806232600" sldId="288"/>
            <ac:picMk id="2" creationId="{04B8964D-85E1-B780-4904-51CD5F17F544}"/>
          </ac:picMkLst>
        </pc:picChg>
      </pc:sldChg>
      <pc:sldChg chg="modSp new mod">
        <pc:chgData name="Hans-Richard Bråthen" userId="0d18f7e5-0578-48b2-8737-ecd4d0ea12db" providerId="ADAL" clId="{48AE024F-4D31-43BF-A72A-2EC346F9FD3B}" dt="2023-01-31T07:37:36.590" v="197" actId="20577"/>
        <pc:sldMkLst>
          <pc:docMk/>
          <pc:sldMk cId="1815609547" sldId="289"/>
        </pc:sldMkLst>
        <pc:spChg chg="mod">
          <ac:chgData name="Hans-Richard Bråthen" userId="0d18f7e5-0578-48b2-8737-ecd4d0ea12db" providerId="ADAL" clId="{48AE024F-4D31-43BF-A72A-2EC346F9FD3B}" dt="2023-01-31T07:37:36.590" v="197" actId="20577"/>
          <ac:spMkLst>
            <pc:docMk/>
            <pc:sldMk cId="1815609547" sldId="289"/>
            <ac:spMk id="2" creationId="{2345497A-24F1-1135-15C9-AB3C688D744C}"/>
          </ac:spMkLst>
        </pc:spChg>
        <pc:spChg chg="mod">
          <ac:chgData name="Hans-Richard Bråthen" userId="0d18f7e5-0578-48b2-8737-ecd4d0ea12db" providerId="ADAL" clId="{48AE024F-4D31-43BF-A72A-2EC346F9FD3B}" dt="2023-01-31T07:37:30.373" v="184" actId="20577"/>
          <ac:spMkLst>
            <pc:docMk/>
            <pc:sldMk cId="1815609547" sldId="289"/>
            <ac:spMk id="3" creationId="{31E02DB0-0707-8D37-96AB-378451A3FEE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7E5A8-8B6D-7F4A-9442-BCC8542E7F47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55025-BE14-D243-9CEB-B68DABB89E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63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36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34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https://digiprohelse.sharepoint.com/:w:/r/sites/Digipro-helseAS/_layouts/15/Doc.aspx?sourcedoc=%7BEE55F091-2E90-4103-8BE1-E1C1A48BAADC%7D&amp;file=Notater%20utvikling%20av%20kartlegging%20for%20barn%20og%20undgdom.docx&amp;action=default&amp;mobileredirect=true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291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Få inn prosedyrer fra kommunene? Opp mot prosjektplanen?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955025-BE14-D243-9CEB-B68DABB89EA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29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8A0E1-8A9E-FBBA-DCB1-4D3CD4D1B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2A4EEDE-9E29-F7BD-6457-0B023BF90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7F1457-F2AD-29F6-A299-4FE00606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D7D7C23-37EC-EFB8-88FC-5454E104C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AF88934-45ED-2833-BE25-DEF0F735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37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16A38B-466C-1209-E385-A4D452FB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AB08043-AACD-4044-FB17-F4822BD63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849AED-DB41-03EA-EEF4-30E2FC26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4CBE4-0E7D-37FF-F9DB-E0A24E55D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77D9C8-0CB9-7139-A1B6-0D0EE6BA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019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CAE33A9-6449-E3D1-E58F-91F5A9805D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BBDFCEB-4F3C-2F33-1752-AD7F615EC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208FC03-7560-B360-1619-74202601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DB5E7B-8493-9D50-D7D7-81F26E06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F9395FA-35AA-4D39-657D-9D8780FE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6734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366452-5913-2100-FF7F-FE3FD7CF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F2CAAD6-E206-4488-AB23-5C5EFD8E0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DD98DE-9923-3416-32DA-19CEEEF5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16C221-2EE4-7AC2-D118-42D3CB4BA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28C391-7EE4-AF9E-FDAF-B38B01BE7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133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6DF904-EF16-3D5B-2EC6-F671488E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BCE12B-0E8F-A0AB-4DD7-40B8FC97C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544DF47-A1BA-3BBC-E785-966F4D7E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9C4D73-D8C9-AC70-BA4A-858A28568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F70F73-0F8D-617C-9624-FCF71630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72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902FBF-B248-1B62-F433-D93212FF6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540E26C-4FB8-7220-DE5B-1CEB0C4B2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12D962-C469-5168-FDE1-9439D688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C0C0FD6-88F0-732F-FCC1-280085BEB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14E8AEA-AD50-7841-6A72-190ADE875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D1054A-2B85-561D-5013-6AD91540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388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6C70D9-10AC-3C0D-40B4-73161EBF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26F3733-CB41-B567-56E2-ED2E278BF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1C87C89-B79F-240A-DD03-5824A7131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89DA41-43DB-BADA-A52E-7CCA606872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59BCC6-C89B-8D61-D88A-59F016EA8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87FC82E-49B9-358B-1930-E1976DAD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56D7B02-2AB6-DB91-809B-7EF08BB37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68D80AD-CECE-699E-8574-2CC6CE6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9101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AEBC82-5E0C-981D-942E-29300506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1F0E89-11D2-6A00-2F16-69E48632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35E0725-DF2B-AC0E-5022-BF36781D8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2B1D6B-748E-E12E-E19C-CB24AA556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82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5ECE60A-56EC-3114-E46C-2C9D6F27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452D42C-228D-8D98-6ECE-452669944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075D09-B3FB-247E-B55C-994A009E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2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00C66-F7FC-F7E9-FD1B-2004D3F62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DDA21A-34E1-B2B5-A6DF-573589B2C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3068B8F-B7A4-5E06-496F-6C54FE92F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62D045-0990-EA06-173A-EE8D14B0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91F0CAA-FD59-AFE8-588F-B76BC5E73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F451400-4106-A180-F7F0-E7086F80B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352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EDAC6-A60D-5F2A-423E-43631224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8BC57FA2-7E90-93B2-5D08-E614D1BE9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34FEA4-F96A-07A9-5C4E-564DE6E08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DEF2257-A874-7956-FB90-CCEDCC64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4217BAF-2494-5227-3BBB-54F06F7DC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1F6A5F1-D6B0-5F09-112D-3B131B51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6654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2C70921-737E-055B-A44A-3935F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B300D7-670D-EC04-AA01-52F4BF637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E27B8D-D24F-3166-399F-093C3049D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9FD8-17D8-4049-B138-0FC19EE7E12C}" type="datetimeFigureOut">
              <a:rPr lang="nb-NO" smtClean="0"/>
              <a:t>06.11.2023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A1515D0-FB38-BEBD-EA80-5B76CB0D5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A38B3B-7BF3-C6EF-4A30-03ECF98AE7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B47C-269D-DE4D-94F6-81CDE5A2B98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02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mnimodellen.no/implementere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rohelse.sharepoint.com/:w:/s/Dokumentsamarbeid/EWA0j-0LEl5Ojx0TpSabpCcBL4V2qjdfv_uLZ5Z7YFMB_Q?e=e7gJ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pro-helse.no/helsestasjon.567462.no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352B2F0-717E-DB33-ADB6-96C81F08C0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nb-NO" b="1">
                <a:solidFill>
                  <a:srgbClr val="29545B"/>
                </a:solidFill>
              </a:rPr>
              <a:t>Helsestasjon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F73A893-B550-54A1-F2A1-3D33779EC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096" y="3842932"/>
            <a:ext cx="4167115" cy="2163551"/>
          </a:xfrm>
        </p:spPr>
        <p:txBody>
          <a:bodyPr anchor="t">
            <a:normAutofit/>
          </a:bodyPr>
          <a:lstStyle/>
          <a:p>
            <a:pPr algn="l"/>
            <a:r>
              <a:rPr lang="nb-NO">
                <a:solidFill>
                  <a:srgbClr val="29545B"/>
                </a:solidFill>
              </a:rPr>
              <a:t>31.10  2023</a:t>
            </a:r>
          </a:p>
          <a:p>
            <a:pPr algn="l"/>
            <a:r>
              <a:rPr lang="nb-NO">
                <a:solidFill>
                  <a:srgbClr val="29545B"/>
                </a:solidFill>
                <a:cs typeface="Calibri"/>
              </a:rPr>
              <a:t>Thon Hotell nordlys</a:t>
            </a:r>
          </a:p>
          <a:p>
            <a:pPr algn="l"/>
            <a:endParaRPr lang="nb-NO">
              <a:solidFill>
                <a:srgbClr val="29545B"/>
              </a:solidFill>
              <a:cs typeface="Calibri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8206719-0F35-4972-C3DF-AA9B45684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69"/>
          <a:stretch/>
        </p:blipFill>
        <p:spPr>
          <a:xfrm>
            <a:off x="8048417" y="2129307"/>
            <a:ext cx="2183505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9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bok, innendørs, kaffekopp, kopp&#10;&#10;Automatisk generert beskrivelse">
            <a:extLst>
              <a:ext uri="{FF2B5EF4-FFF2-40B4-BE49-F238E27FC236}">
                <a16:creationId xmlns:a16="http://schemas.microsoft.com/office/drawing/2014/main" id="{1A2A12B0-17FB-5C44-634F-5BE2214AF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DAF91BE-88AC-F456-E26F-C32D6DE3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71931" cy="1902214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407879"/>
                </a:solidFill>
              </a:rPr>
              <a:t>Samling 7-8 desember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C9A127-1C51-4ABD-08DF-516D560C6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b="0" i="0">
                <a:solidFill>
                  <a:srgbClr val="407879"/>
                </a:solidFill>
                <a:effectLst/>
                <a:latin typeface="Inter"/>
              </a:rPr>
              <a:t>Gjennomgang av egne justeringer ang OMNI modellen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sz="2000" b="0" i="0">
                <a:solidFill>
                  <a:srgbClr val="407879"/>
                </a:solidFill>
                <a:effectLst/>
                <a:latin typeface="Inter"/>
              </a:rPr>
              <a:t>Strategi for å begynne med rutine arbeid.</a:t>
            </a:r>
          </a:p>
          <a:p>
            <a:pPr marL="0" indent="0">
              <a:buNone/>
            </a:pPr>
            <a:endParaRPr lang="nb-NO" sz="2000">
              <a:solidFill>
                <a:srgbClr val="407879"/>
              </a:solidFill>
            </a:endParaRPr>
          </a:p>
          <a:p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</a:rPr>
              <a:t>Hvor?</a:t>
            </a:r>
          </a:p>
          <a:p>
            <a:r>
              <a:rPr lang="nb-NO" sz="2000">
                <a:solidFill>
                  <a:srgbClr val="407879"/>
                </a:solidFill>
              </a:rPr>
              <a:t>Andre tema inn i prosjektet?</a:t>
            </a:r>
          </a:p>
          <a:p>
            <a:r>
              <a:rPr lang="nb-NO" sz="2000">
                <a:solidFill>
                  <a:srgbClr val="407879"/>
                </a:solidFill>
              </a:rPr>
              <a:t>Andre utfordringer? </a:t>
            </a:r>
          </a:p>
        </p:txBody>
      </p:sp>
    </p:spTree>
    <p:extLst>
      <p:ext uri="{BB962C8B-B14F-4D97-AF65-F5344CB8AC3E}">
        <p14:creationId xmlns:p14="http://schemas.microsoft.com/office/powerpoint/2010/main" val="214867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963E135-E6B2-CD34-98C1-9C5AA8204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867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2D4368C-A6C2-C85E-7F40-E856D1D4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407879"/>
                </a:solidFill>
              </a:rPr>
              <a:t>Digipro web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E046BEC-1E72-D3F8-E7B6-DEB6E85BB05F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407879"/>
                </a:solidFill>
              </a:rPr>
              <a:t>Samle</a:t>
            </a:r>
            <a:r>
              <a:rPr lang="en-US" sz="2000">
                <a:solidFill>
                  <a:srgbClr val="407879"/>
                </a:solidFill>
              </a:rPr>
              <a:t> «alt» </a:t>
            </a:r>
            <a:r>
              <a:rPr lang="en-US" sz="2000" err="1">
                <a:solidFill>
                  <a:srgbClr val="407879"/>
                </a:solidFill>
              </a:rPr>
              <a:t>fra</a:t>
            </a:r>
            <a:r>
              <a:rPr lang="en-US" sz="2000">
                <a:solidFill>
                  <a:srgbClr val="407879"/>
                </a:solidFill>
              </a:rPr>
              <a:t> </a:t>
            </a:r>
            <a:r>
              <a:rPr lang="en-US" sz="2000" err="1">
                <a:solidFill>
                  <a:srgbClr val="407879"/>
                </a:solidFill>
              </a:rPr>
              <a:t>prosjketet</a:t>
            </a:r>
            <a:endParaRPr lang="en-US" sz="2000">
              <a:solidFill>
                <a:srgbClr val="40787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000">
                <a:solidFill>
                  <a:srgbClr val="407879"/>
                </a:solidFill>
              </a:rPr>
              <a:t>Oppdateres</a:t>
            </a:r>
            <a:r>
              <a:rPr lang="en-US" sz="2000">
                <a:solidFill>
                  <a:srgbClr val="407879"/>
                </a:solidFill>
              </a:rPr>
              <a:t> </a:t>
            </a:r>
            <a:r>
              <a:rPr lang="en-US" sz="2000" err="1">
                <a:solidFill>
                  <a:srgbClr val="407879"/>
                </a:solidFill>
              </a:rPr>
              <a:t>fortløpende</a:t>
            </a:r>
            <a:endParaRPr lang="en-US" sz="2000">
              <a:solidFill>
                <a:srgbClr val="40787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err="1">
                <a:solidFill>
                  <a:srgbClr val="407879"/>
                </a:solidFill>
              </a:rPr>
              <a:t>Møteplan</a:t>
            </a:r>
            <a:endParaRPr lang="en-US" sz="2000">
              <a:solidFill>
                <a:srgbClr val="407879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407879"/>
                </a:solidFill>
              </a:rPr>
              <a:t>Korte </a:t>
            </a:r>
            <a:r>
              <a:rPr lang="en-US" sz="2000" err="1">
                <a:solidFill>
                  <a:srgbClr val="407879"/>
                </a:solidFill>
              </a:rPr>
              <a:t>referat</a:t>
            </a:r>
            <a:endParaRPr lang="en-US" sz="2000">
              <a:solidFill>
                <a:srgbClr val="4078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581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1B9B9FA-BC9B-B7F0-404F-613A8F7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881026" cy="1322887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29545B"/>
                </a:solidFill>
              </a:rPr>
              <a:t>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6B9B4E1-C573-8787-9448-81F676F09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03120"/>
            <a:ext cx="6573951" cy="3999567"/>
          </a:xfrm>
        </p:spPr>
        <p:txBody>
          <a:bodyPr>
            <a:normAutofit/>
          </a:bodyPr>
          <a:lstStyle/>
          <a:p>
            <a:endParaRPr lang="nb-NO" sz="2000"/>
          </a:p>
          <a:p>
            <a:r>
              <a:rPr lang="nb-NO" sz="2000">
                <a:solidFill>
                  <a:srgbClr val="29545B"/>
                </a:solidFill>
              </a:rPr>
              <a:t>Status siden sist</a:t>
            </a:r>
          </a:p>
          <a:p>
            <a:r>
              <a:rPr lang="nb-NO" sz="2000">
                <a:solidFill>
                  <a:srgbClr val="29545B"/>
                </a:solidFill>
              </a:rPr>
              <a:t>Hamarøy, Salten - case</a:t>
            </a:r>
          </a:p>
          <a:p>
            <a:r>
              <a:rPr lang="nb-NO" sz="2000">
                <a:solidFill>
                  <a:srgbClr val="29545B"/>
                </a:solidFill>
              </a:rPr>
              <a:t>OMNI modellen - Videre arbeid</a:t>
            </a:r>
          </a:p>
          <a:p>
            <a:r>
              <a:rPr lang="nb-NO" sz="2000" b="0" i="0">
                <a:solidFill>
                  <a:srgbClr val="29545B"/>
                </a:solidFill>
                <a:effectLst/>
                <a:latin typeface="Inter"/>
              </a:rPr>
              <a:t>Kartlegging barn - Gjennomgang av kartleggingsskjema</a:t>
            </a:r>
          </a:p>
          <a:p>
            <a:r>
              <a:rPr lang="nb-NO" sz="2000">
                <a:solidFill>
                  <a:srgbClr val="29545B"/>
                </a:solidFill>
                <a:latin typeface="Inter"/>
              </a:rPr>
              <a:t>Barnekoordinator</a:t>
            </a:r>
            <a:endParaRPr lang="nb-NO" sz="2000" b="0" i="0">
              <a:solidFill>
                <a:srgbClr val="29545B"/>
              </a:solidFill>
              <a:effectLst/>
              <a:latin typeface="Inter"/>
            </a:endParaRPr>
          </a:p>
          <a:p>
            <a:r>
              <a:rPr lang="nb-NO" sz="2000">
                <a:solidFill>
                  <a:srgbClr val="29545B"/>
                </a:solidFill>
                <a:latin typeface="Inter"/>
              </a:rPr>
              <a:t>Samling 7-8 desember</a:t>
            </a:r>
          </a:p>
          <a:p>
            <a:r>
              <a:rPr lang="nb-NO" sz="2000" b="0" i="0">
                <a:solidFill>
                  <a:srgbClr val="29545B"/>
                </a:solidFill>
                <a:effectLst/>
                <a:latin typeface="Inter"/>
              </a:rPr>
              <a:t>Digipro web</a:t>
            </a:r>
            <a:endParaRPr lang="nb-NO" sz="2000">
              <a:solidFill>
                <a:srgbClr val="29545B"/>
              </a:solidFill>
            </a:endParaRPr>
          </a:p>
          <a:p>
            <a:pPr marL="0" indent="0">
              <a:buNone/>
            </a:pPr>
            <a:endParaRPr lang="nb-NO" sz="2000"/>
          </a:p>
        </p:txBody>
      </p:sp>
      <p:pic>
        <p:nvPicPr>
          <p:cNvPr id="7" name="Graphic 6" descr="Avmerking">
            <a:extLst>
              <a:ext uri="{FF2B5EF4-FFF2-40B4-BE49-F238E27FC236}">
                <a16:creationId xmlns:a16="http://schemas.microsoft.com/office/drawing/2014/main" id="{345EE1F6-8A2B-4FC0-153A-968FEFE7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95981" y="1990229"/>
            <a:ext cx="2906973" cy="290697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7FA53510-8128-CF0C-1FA7-6BE368DA8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78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289C9ED-48AC-1A62-B4FF-888299952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/>
          </a:bodyPr>
          <a:lstStyle/>
          <a:p>
            <a:r>
              <a:rPr lang="nb-NO" sz="5400">
                <a:solidFill>
                  <a:srgbClr val="29545B"/>
                </a:solidFill>
              </a:rPr>
              <a:t>Status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DBA04C5-8827-CB0E-0759-644D936CA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4210032" cy="3447832"/>
          </a:xfrm>
        </p:spPr>
        <p:txBody>
          <a:bodyPr anchor="t">
            <a:normAutofit/>
          </a:bodyPr>
          <a:lstStyle/>
          <a:p>
            <a:r>
              <a:rPr lang="nb-NO" sz="3200">
                <a:solidFill>
                  <a:srgbClr val="29545B"/>
                </a:solidFill>
              </a:rPr>
              <a:t>Hva er har skjedd siden sist.</a:t>
            </a:r>
          </a:p>
          <a:p>
            <a:r>
              <a:rPr lang="nb-NO" sz="3200">
                <a:solidFill>
                  <a:srgbClr val="29545B"/>
                </a:solidFill>
              </a:rPr>
              <a:t>Positive ting, utfordrende ting?</a:t>
            </a:r>
          </a:p>
          <a:p>
            <a:r>
              <a:rPr lang="nb-NO" sz="3200">
                <a:solidFill>
                  <a:srgbClr val="29545B"/>
                </a:solidFill>
              </a:rPr>
              <a:t>5 minutter pr kommune.</a:t>
            </a:r>
          </a:p>
          <a:p>
            <a:endParaRPr lang="nb-NO" sz="2000"/>
          </a:p>
        </p:txBody>
      </p:sp>
      <p:pic>
        <p:nvPicPr>
          <p:cNvPr id="4" name="Bilde 3" descr="Et bilde som inneholder Grafikk, kunst&#10;&#10;Automatisk generert beskrivelse">
            <a:extLst>
              <a:ext uri="{FF2B5EF4-FFF2-40B4-BE49-F238E27FC236}">
                <a16:creationId xmlns:a16="http://schemas.microsoft.com/office/drawing/2014/main" id="{98D9B69B-0206-29C0-36B4-E7BC84380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3" r="25323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Bilde 9" descr="Et bilde som inneholder Grafikk, symbol, clip art, design&#10;&#10;Automatisk generert beskrivelse">
            <a:extLst>
              <a:ext uri="{FF2B5EF4-FFF2-40B4-BE49-F238E27FC236}">
                <a16:creationId xmlns:a16="http://schemas.microsoft.com/office/drawing/2014/main" id="{6D3021CE-26FB-CBED-0EC9-5EC07F42C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3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43B8EC-4F20-6FF1-5030-5E5B931DB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723578"/>
            <a:ext cx="4948639" cy="2019622"/>
          </a:xfrm>
        </p:spPr>
        <p:txBody>
          <a:bodyPr>
            <a:normAutofit/>
          </a:bodyPr>
          <a:lstStyle/>
          <a:p>
            <a:r>
              <a:rPr lang="nb-NO"/>
              <a:t>Omni modellen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A6DA8F2-ADF7-0187-B6EE-EDD63B0F4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8467"/>
            <a:ext cx="4595071" cy="3628495"/>
          </a:xfrm>
        </p:spPr>
        <p:txBody>
          <a:bodyPr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2000"/>
          </a:p>
          <a:p>
            <a:endParaRPr lang="nb-NO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CAB92A9-A23E-4C58-BF68-EDCB6F12A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4616" y="3474720"/>
            <a:ext cx="3007289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110078BE-5FEE-8233-6EB4-AF45CD7E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584" y="14074"/>
            <a:ext cx="3281050" cy="32810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27D6897-F2F3-19AB-6AD8-8B067E9F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634" y="373873"/>
            <a:ext cx="2796873" cy="2747927"/>
          </a:xfrm>
          <a:prstGeom prst="rect">
            <a:avLst/>
          </a:prstGeom>
        </p:spPr>
      </p:pic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1F2652C1-0BB1-8A51-F30B-AD68D3E99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765" y="4352095"/>
            <a:ext cx="2898609" cy="1581059"/>
          </a:xfrm>
          <a:prstGeom prst="rect">
            <a:avLst/>
          </a:prstGeom>
        </p:spPr>
      </p:pic>
      <p:pic>
        <p:nvPicPr>
          <p:cNvPr id="1028" name="Picture 4" descr="Våpen">
            <a:extLst>
              <a:ext uri="{FF2B5EF4-FFF2-40B4-BE49-F238E27FC236}">
                <a16:creationId xmlns:a16="http://schemas.microsoft.com/office/drawing/2014/main" id="{3B1FA056-BB3E-3777-B6F5-C619ED43B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58" y="3749496"/>
            <a:ext cx="1931362" cy="279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F194FD5-01A9-AEEE-5AB7-46D5DE76BD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769"/>
          <a:stretch/>
        </p:blipFill>
        <p:spPr>
          <a:xfrm>
            <a:off x="384209" y="6102687"/>
            <a:ext cx="368616" cy="54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94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e 4" descr="Et bilde som inneholder person, sort og hvit, klær, innendørs&#10;&#10;Automatisk generert beskrivelse">
            <a:extLst>
              <a:ext uri="{FF2B5EF4-FFF2-40B4-BE49-F238E27FC236}">
                <a16:creationId xmlns:a16="http://schemas.microsoft.com/office/drawing/2014/main" id="{AD8617C1-6A01-840E-4CD8-791330500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889B598-81F1-1907-B83C-116ED26D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b-NO" sz="4000">
                <a:solidFill>
                  <a:srgbClr val="407879"/>
                </a:solidFill>
              </a:rPr>
              <a:t>OMNI modellen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803EF50-E7C2-8B6D-11F9-6A5D41B0F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4520"/>
            <a:ext cx="4209288" cy="4302443"/>
          </a:xfrm>
        </p:spPr>
        <p:txBody>
          <a:bodyPr>
            <a:normAutofit/>
          </a:bodyPr>
          <a:lstStyle/>
          <a:p>
            <a:r>
              <a:rPr lang="nb-NO" sz="1600">
                <a:solidFill>
                  <a:srgbClr val="407879"/>
                </a:solidFill>
              </a:rPr>
              <a:t>Tanker om gårdagen?</a:t>
            </a:r>
          </a:p>
          <a:p>
            <a:r>
              <a:rPr lang="nb-NO" sz="1600">
                <a:solidFill>
                  <a:srgbClr val="407879"/>
                </a:solidFill>
              </a:rPr>
              <a:t>Videre arbeid i din kommune </a:t>
            </a:r>
          </a:p>
          <a:p>
            <a:pPr lvl="1"/>
            <a:r>
              <a:rPr lang="nb-NO" sz="1600">
                <a:solidFill>
                  <a:srgbClr val="407879"/>
                </a:solidFill>
              </a:rPr>
              <a:t>Plenumarbeid:</a:t>
            </a:r>
          </a:p>
          <a:p>
            <a:pPr lvl="1"/>
            <a:r>
              <a:rPr lang="nb-NO" sz="1600">
                <a:solidFill>
                  <a:srgbClr val="407879"/>
                </a:solidFill>
                <a:ea typeface="+mn-lt"/>
                <a:cs typeface="+mn-lt"/>
              </a:rPr>
              <a:t>Hvordan benytte Omni modellen i praksis </a:t>
            </a:r>
          </a:p>
          <a:p>
            <a:pPr lvl="1"/>
            <a:r>
              <a:rPr lang="nb-NO" sz="1600">
                <a:solidFill>
                  <a:srgbClr val="407879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Implementeringsplan </a:t>
            </a:r>
            <a:endParaRPr lang="nb-NO" sz="1600">
              <a:solidFill>
                <a:srgbClr val="407879"/>
              </a:solidFill>
            </a:endParaRPr>
          </a:p>
          <a:p>
            <a:pPr lvl="1"/>
            <a:r>
              <a:rPr lang="nb-NO" sz="1600">
                <a:solidFill>
                  <a:srgbClr val="407879"/>
                </a:solidFill>
              </a:rPr>
              <a:t>Hva skal til for å lykkes med modellen?</a:t>
            </a:r>
          </a:p>
          <a:p>
            <a:r>
              <a:rPr lang="nb-NO" sz="1600">
                <a:solidFill>
                  <a:srgbClr val="407879"/>
                </a:solidFill>
              </a:rPr>
              <a:t>Prosedyrer </a:t>
            </a:r>
            <a:r>
              <a:rPr lang="nb-NO" sz="1600" err="1">
                <a:solidFill>
                  <a:srgbClr val="407879"/>
                </a:solidFill>
              </a:rPr>
              <a:t>ift</a:t>
            </a:r>
            <a:r>
              <a:rPr lang="nb-NO" sz="1600">
                <a:solidFill>
                  <a:srgbClr val="407879"/>
                </a:solidFill>
              </a:rPr>
              <a:t> til mobbing med utgangspunkt i OMNI?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600">
                <a:solidFill>
                  <a:srgbClr val="407879"/>
                </a:solidFill>
              </a:rPr>
              <a:t>Prosedyrer inn i DPH?</a:t>
            </a:r>
          </a:p>
          <a:p>
            <a:pPr>
              <a:spcAft>
                <a:spcPts val="600"/>
              </a:spcAft>
            </a:pPr>
            <a:r>
              <a:rPr lang="nb-NO" sz="1600">
                <a:solidFill>
                  <a:srgbClr val="407879"/>
                </a:solidFill>
              </a:rPr>
              <a:t>Lokal forankring?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600"/>
          </a:p>
          <a:p>
            <a:endParaRPr lang="nb-NO" sz="1600"/>
          </a:p>
        </p:txBody>
      </p:sp>
    </p:spTree>
    <p:extLst>
      <p:ext uri="{BB962C8B-B14F-4D97-AF65-F5344CB8AC3E}">
        <p14:creationId xmlns:p14="http://schemas.microsoft.com/office/powerpoint/2010/main" val="3382398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A704095-A946-056E-9DE1-CD979D1A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nb-NO">
                <a:solidFill>
                  <a:srgbClr val="407879"/>
                </a:solidFill>
              </a:rPr>
              <a:t>Kartlegging barn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EED8CE4-2D3A-26A0-7FDD-7CC5E7066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nb-NO" sz="2000">
                <a:solidFill>
                  <a:srgbClr val="407879"/>
                </a:solidFill>
              </a:rPr>
              <a:t>Nytt skjema</a:t>
            </a:r>
          </a:p>
          <a:p>
            <a:r>
              <a:rPr lang="nb-NO" sz="2000">
                <a:solidFill>
                  <a:srgbClr val="407879"/>
                </a:solidFill>
              </a:rPr>
              <a:t>Gjennomgang og tilbakemeldinger</a:t>
            </a:r>
          </a:p>
          <a:p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Kartlegging+barn.docx</a:t>
            </a:r>
            <a:endParaRPr lang="nb-NO" sz="2000">
              <a:solidFill>
                <a:srgbClr val="407879"/>
              </a:solidFill>
            </a:endParaRPr>
          </a:p>
          <a:p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</a:rPr>
              <a:t>Hva er det viktigste man må få </a:t>
            </a:r>
            <a:br>
              <a:rPr lang="nb-NO" sz="2000">
                <a:solidFill>
                  <a:srgbClr val="407879"/>
                </a:solidFill>
              </a:rPr>
            </a:br>
            <a:r>
              <a:rPr lang="nb-NO" sz="2000">
                <a:solidFill>
                  <a:srgbClr val="407879"/>
                </a:solidFill>
              </a:rPr>
              <a:t>frem med kartlegging av barn?</a:t>
            </a:r>
          </a:p>
          <a:p>
            <a:r>
              <a:rPr lang="nb-NO" sz="2000">
                <a:solidFill>
                  <a:srgbClr val="407879"/>
                </a:solidFill>
              </a:rPr>
              <a:t>Ønsker man </a:t>
            </a:r>
            <a:r>
              <a:rPr lang="nb-NO" sz="2000" err="1">
                <a:solidFill>
                  <a:srgbClr val="407879"/>
                </a:solidFill>
              </a:rPr>
              <a:t>iplos</a:t>
            </a:r>
            <a:r>
              <a:rPr lang="nb-NO" sz="2000">
                <a:solidFill>
                  <a:srgbClr val="407879"/>
                </a:solidFill>
              </a:rPr>
              <a:t> inn?</a:t>
            </a:r>
          </a:p>
          <a:p>
            <a:r>
              <a:rPr lang="nb-NO" sz="2000">
                <a:solidFill>
                  <a:srgbClr val="407879"/>
                </a:solidFill>
              </a:rPr>
              <a:t>Andre </a:t>
            </a:r>
            <a:r>
              <a:rPr lang="nb-NO" sz="2000" err="1">
                <a:solidFill>
                  <a:srgbClr val="407879"/>
                </a:solidFill>
              </a:rPr>
              <a:t>inspill</a:t>
            </a:r>
            <a:endParaRPr lang="nb-NO" sz="2000">
              <a:solidFill>
                <a:srgbClr val="407879"/>
              </a:solidFill>
            </a:endParaRPr>
          </a:p>
          <a:p>
            <a:r>
              <a:rPr lang="nb-NO" sz="2000">
                <a:solidFill>
                  <a:srgbClr val="407879"/>
                </a:solidFill>
              </a:rPr>
              <a:t>Lage formular som de kan svare i?</a:t>
            </a:r>
          </a:p>
          <a:p>
            <a:endParaRPr lang="nb-NO" sz="20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4FCADFD-C11F-33D6-55E1-A914EC7B1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853" y="1687397"/>
            <a:ext cx="6854782" cy="4301376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1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En hånd av to voksne og et barn oppå hverandre">
            <a:extLst>
              <a:ext uri="{FF2B5EF4-FFF2-40B4-BE49-F238E27FC236}">
                <a16:creationId xmlns:a16="http://schemas.microsoft.com/office/drawing/2014/main" id="{16CC0FFD-D689-F6A5-2CC9-ECB4C04ABF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70" r="16764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47C07CC-E9F7-3779-D8A3-0B69EC11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nb-NO" sz="4000">
                <a:effectLst/>
              </a:rPr>
              <a:t>§ 7-2a. Barnekoordinator</a:t>
            </a:r>
            <a:endParaRPr lang="nb-NO" sz="40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94E395-50D0-94EC-97EB-44E38E1AE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sz="2000" b="0" i="0">
                <a:effectLst/>
                <a:latin typeface="+mj-lt"/>
              </a:rPr>
              <a:t>For familier som har eller venter barn med alvorlig sykdom, skade eller nedsatt funksjonsevne, og som vil ha behov for langvarige og sammensatte eller koordinerte helse- og omsorgstjenester og andre velferdstjenester, skal kommunen oppnevne en barnekoordinator dersom foreldrene eller den som samtykker på vegne av barnet, ønsker dette.</a:t>
            </a:r>
          </a:p>
          <a:p>
            <a:pPr marL="0" indent="0">
              <a:buNone/>
            </a:pPr>
            <a:endParaRPr lang="nb-NO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4687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69C2322-3EAF-900B-A823-C7A05E13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4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Kommunens plikt til å oppnevne barnekoordinator gjelder frem til barnet fyller 18 år.</a:t>
            </a:r>
            <a:endParaRPr lang="nb-NO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ssholder for innhold 17" descr="Et bilde som inneholder tekst, Font, algebra, kvittering&#10;&#10;Automatisk generert beskrivelse">
            <a:extLst>
              <a:ext uri="{FF2B5EF4-FFF2-40B4-BE49-F238E27FC236}">
                <a16:creationId xmlns:a16="http://schemas.microsoft.com/office/drawing/2014/main" id="{E196F561-BFF5-4976-BE1B-1AB2B2EF4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77"/>
          <a:stretch/>
        </p:blipFill>
        <p:spPr>
          <a:xfrm>
            <a:off x="319265" y="2234687"/>
            <a:ext cx="11548872" cy="287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09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6F295D-8169-A927-28D6-C2646CF6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Området Helsestasjon i DPH</a:t>
            </a:r>
          </a:p>
        </p:txBody>
      </p:sp>
      <p:pic>
        <p:nvPicPr>
          <p:cNvPr id="17" name="Plassholder for innhold 16">
            <a:hlinkClick r:id="rId3"/>
            <a:extLst>
              <a:ext uri="{FF2B5EF4-FFF2-40B4-BE49-F238E27FC236}">
                <a16:creationId xmlns:a16="http://schemas.microsoft.com/office/drawing/2014/main" id="{ACB856DA-2055-3BA8-AC60-1122601F9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82160" y="1866123"/>
            <a:ext cx="10971640" cy="4099928"/>
          </a:xfrm>
        </p:spPr>
      </p:pic>
    </p:spTree>
    <p:extLst>
      <p:ext uri="{BB962C8B-B14F-4D97-AF65-F5344CB8AC3E}">
        <p14:creationId xmlns:p14="http://schemas.microsoft.com/office/powerpoint/2010/main" val="220303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1">
      <a:dk1>
        <a:srgbClr val="000000"/>
      </a:dk1>
      <a:lt1>
        <a:srgbClr val="FFFFFF"/>
      </a:lt1>
      <a:dk2>
        <a:srgbClr val="28616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d9e46-68b7-4daf-8524-ee9df136561e">
      <Terms xmlns="http://schemas.microsoft.com/office/infopath/2007/PartnerControls"/>
    </lcf76f155ced4ddcb4097134ff3c332f>
    <TaxCatchAll xmlns="31d70792-c3d0-41ce-998c-5cdcb8de47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CB65DE6E77807458D3D39DB109C7909" ma:contentTypeVersion="13" ma:contentTypeDescription="Opprett et nytt dokument." ma:contentTypeScope="" ma:versionID="c5ea425c44019411f05ac3adee692634">
  <xsd:schema xmlns:xsd="http://www.w3.org/2001/XMLSchema" xmlns:xs="http://www.w3.org/2001/XMLSchema" xmlns:p="http://schemas.microsoft.com/office/2006/metadata/properties" xmlns:ns2="2a8d9e46-68b7-4daf-8524-ee9df136561e" xmlns:ns3="31d70792-c3d0-41ce-998c-5cdcb8de4784" targetNamespace="http://schemas.microsoft.com/office/2006/metadata/properties" ma:root="true" ma:fieldsID="5bd900c1877cf643aa7f4b7adf4c540a" ns2:_="" ns3:_="">
    <xsd:import namespace="2a8d9e46-68b7-4daf-8524-ee9df136561e"/>
    <xsd:import namespace="31d70792-c3d0-41ce-998c-5cdcb8de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d9e46-68b7-4daf-8524-ee9df13656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Bildemerkelapper" ma:readOnly="false" ma:fieldId="{5cf76f15-5ced-4ddc-b409-7134ff3c332f}" ma:taxonomyMulti="true" ma:sspId="0071e24f-690c-4753-86e1-bc08de8e0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70792-c3d0-41ce-998c-5cdcb8de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284a7cdb-2fbf-4536-9e48-5ec808c694c9}" ma:internalName="TaxCatchAll" ma:showField="CatchAllData" ma:web="31d70792-c3d0-41ce-998c-5cdcb8de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40DC2C-6CF6-4567-99B9-C3B227C57B73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31d70792-c3d0-41ce-998c-5cdcb8de4784"/>
    <ds:schemaRef ds:uri="http://purl.org/dc/terms/"/>
    <ds:schemaRef ds:uri="http://purl.org/dc/elements/1.1/"/>
    <ds:schemaRef ds:uri="http://schemas.openxmlformats.org/package/2006/metadata/core-properties"/>
    <ds:schemaRef ds:uri="2a8d9e46-68b7-4daf-8524-ee9df136561e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9696DA-474E-4C66-AC7E-D6C4081C90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BDDF09-975B-4F47-9332-149432B68A3E}">
  <ds:schemaRefs>
    <ds:schemaRef ds:uri="2a8d9e46-68b7-4daf-8524-ee9df136561e"/>
    <ds:schemaRef ds:uri="31d70792-c3d0-41ce-998c-5cdcb8de478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</Words>
  <Application>Microsoft Office PowerPoint</Application>
  <PresentationFormat>Widescreen</PresentationFormat>
  <Paragraphs>60</Paragraphs>
  <Slides>11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Inter</vt:lpstr>
      <vt:lpstr>Office-tema</vt:lpstr>
      <vt:lpstr>Helsestasjon</vt:lpstr>
      <vt:lpstr>Program</vt:lpstr>
      <vt:lpstr>Status</vt:lpstr>
      <vt:lpstr>Omni modellen</vt:lpstr>
      <vt:lpstr>OMNI modellen</vt:lpstr>
      <vt:lpstr>Kartlegging barn</vt:lpstr>
      <vt:lpstr>§ 7-2a. Barnekoordinator</vt:lpstr>
      <vt:lpstr>Kommunens plikt til å oppnevne barnekoordinator gjelder frem til barnet fyller 18 år.</vt:lpstr>
      <vt:lpstr>Området Helsestasjon i DPH</vt:lpstr>
      <vt:lpstr>Samling 7-8 desember</vt:lpstr>
      <vt:lpstr>Digipro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Helsestasjon</dc:title>
  <dc:creator>Ørjan Kristensen</dc:creator>
  <cp:lastModifiedBy>Hans-Richard Bråthen</cp:lastModifiedBy>
  <cp:revision>1</cp:revision>
  <dcterms:created xsi:type="dcterms:W3CDTF">2022-11-15T10:56:39Z</dcterms:created>
  <dcterms:modified xsi:type="dcterms:W3CDTF">2023-11-06T12:43:54Z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0x0101005CB65DE6E77807458D3D39DB109C7909</vt:lpwstr>
  </property>
  <property fmtid="{D5CDD505-2E9C-101B-9397-08002B2CF9AE}" pid="3" name="MediaServiceImageTags">
    <vt:lpwstr/>
  </property>
</Properties>
</file>