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93" r:id="rId6"/>
    <p:sldId id="281" r:id="rId7"/>
    <p:sldId id="280" r:id="rId8"/>
    <p:sldId id="291" r:id="rId9"/>
    <p:sldId id="284" r:id="rId10"/>
    <p:sldId id="295" r:id="rId11"/>
    <p:sldId id="296" r:id="rId12"/>
    <p:sldId id="297" r:id="rId13"/>
    <p:sldId id="294" r:id="rId14"/>
    <p:sldId id="292" r:id="rId15"/>
    <p:sldId id="273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832D3-8C23-4C51-8AA6-61A93FC7DB7A}" v="7" dt="2020-05-04T07:35:40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rjan" userId="f4a56457-1615-48bb-b59c-0d37462033e1" providerId="ADAL" clId="{CC4EEBE5-83A7-4EC4-ABDE-9166BF0D89D5}"/>
    <pc:docChg chg="undo custSel mod addSld delSld modSld sldOrd">
      <pc:chgData name="Ørjan" userId="f4a56457-1615-48bb-b59c-0d37462033e1" providerId="ADAL" clId="{CC4EEBE5-83A7-4EC4-ABDE-9166BF0D89D5}" dt="2020-05-04T07:35:40.038" v="132"/>
      <pc:docMkLst>
        <pc:docMk/>
      </pc:docMkLst>
      <pc:sldChg chg="addSp delSp modSp mod setBg setClrOvrMap">
        <pc:chgData name="Ørjan" userId="f4a56457-1615-48bb-b59c-0d37462033e1" providerId="ADAL" clId="{CC4EEBE5-83A7-4EC4-ABDE-9166BF0D89D5}" dt="2020-05-04T07:25:54.929" v="125" actId="26606"/>
        <pc:sldMkLst>
          <pc:docMk/>
          <pc:sldMk cId="2581517192" sldId="273"/>
        </pc:sldMkLst>
        <pc:spChg chg="mod">
          <ac:chgData name="Ørjan" userId="f4a56457-1615-48bb-b59c-0d37462033e1" providerId="ADAL" clId="{CC4EEBE5-83A7-4EC4-ABDE-9166BF0D89D5}" dt="2020-05-04T07:25:54.929" v="125" actId="26606"/>
          <ac:spMkLst>
            <pc:docMk/>
            <pc:sldMk cId="2581517192" sldId="273"/>
            <ac:spMk id="2" creationId="{00000000-0000-0000-0000-000000000000}"/>
          </ac:spMkLst>
        </pc:spChg>
        <pc:spChg chg="del">
          <ac:chgData name="Ørjan" userId="f4a56457-1615-48bb-b59c-0d37462033e1" providerId="ADAL" clId="{CC4EEBE5-83A7-4EC4-ABDE-9166BF0D89D5}" dt="2020-05-04T07:25:54.929" v="125" actId="26606"/>
          <ac:spMkLst>
            <pc:docMk/>
            <pc:sldMk cId="2581517192" sldId="273"/>
            <ac:spMk id="15" creationId="{20D5D19D-0789-4518-B5DC-D47ADF69D25A}"/>
          </ac:spMkLst>
        </pc:spChg>
        <pc:spChg chg="del">
          <ac:chgData name="Ørjan" userId="f4a56457-1615-48bb-b59c-0d37462033e1" providerId="ADAL" clId="{CC4EEBE5-83A7-4EC4-ABDE-9166BF0D89D5}" dt="2020-05-04T07:25:54.929" v="125" actId="26606"/>
          <ac:spMkLst>
            <pc:docMk/>
            <pc:sldMk cId="2581517192" sldId="273"/>
            <ac:spMk id="22" creationId="{B81933D1-5615-42C7-9C0B-4EB7105CCE2D}"/>
          </ac:spMkLst>
        </pc:spChg>
        <pc:spChg chg="del">
          <ac:chgData name="Ørjan" userId="f4a56457-1615-48bb-b59c-0d37462033e1" providerId="ADAL" clId="{CC4EEBE5-83A7-4EC4-ABDE-9166BF0D89D5}" dt="2020-05-04T07:25:54.929" v="125" actId="26606"/>
          <ac:spMkLst>
            <pc:docMk/>
            <pc:sldMk cId="2581517192" sldId="273"/>
            <ac:spMk id="24" creationId="{19C9EAEA-39D0-4B0E-A0EB-51E7B26740B1}"/>
          </ac:spMkLst>
        </pc:spChg>
        <pc:spChg chg="add">
          <ac:chgData name="Ørjan" userId="f4a56457-1615-48bb-b59c-0d37462033e1" providerId="ADAL" clId="{CC4EEBE5-83A7-4EC4-ABDE-9166BF0D89D5}" dt="2020-05-04T07:25:54.929" v="125" actId="26606"/>
          <ac:spMkLst>
            <pc:docMk/>
            <pc:sldMk cId="2581517192" sldId="273"/>
            <ac:spMk id="29" creationId="{2A8AA5BC-4F7A-4226-8F99-6D824B226A97}"/>
          </ac:spMkLst>
        </pc:spChg>
        <pc:spChg chg="add">
          <ac:chgData name="Ørjan" userId="f4a56457-1615-48bb-b59c-0d37462033e1" providerId="ADAL" clId="{CC4EEBE5-83A7-4EC4-ABDE-9166BF0D89D5}" dt="2020-05-04T07:25:54.929" v="125" actId="26606"/>
          <ac:spMkLst>
            <pc:docMk/>
            <pc:sldMk cId="2581517192" sldId="273"/>
            <ac:spMk id="31" creationId="{3E5445C6-DD42-4979-86FF-03730E8C6DB0}"/>
          </ac:spMkLst>
        </pc:spChg>
        <pc:grpChg chg="del">
          <ac:chgData name="Ørjan" userId="f4a56457-1615-48bb-b59c-0d37462033e1" providerId="ADAL" clId="{CC4EEBE5-83A7-4EC4-ABDE-9166BF0D89D5}" dt="2020-05-04T07:25:54.929" v="125" actId="26606"/>
          <ac:grpSpMkLst>
            <pc:docMk/>
            <pc:sldMk cId="2581517192" sldId="273"/>
            <ac:grpSpMk id="17" creationId="{032D8612-31EB-44CF-A1D0-14FD4C705424}"/>
          </ac:grpSpMkLst>
        </pc:grpChg>
        <pc:picChg chg="del">
          <ac:chgData name="Ørjan" userId="f4a56457-1615-48bb-b59c-0d37462033e1" providerId="ADAL" clId="{CC4EEBE5-83A7-4EC4-ABDE-9166BF0D89D5}" dt="2020-05-04T07:25:46.841" v="124" actId="478"/>
          <ac:picMkLst>
            <pc:docMk/>
            <pc:sldMk cId="2581517192" sldId="273"/>
            <ac:picMk id="10" creationId="{EC6DF6F5-DCFF-4893-8C2B-123C9B1B6F7E}"/>
          </ac:picMkLst>
        </pc:picChg>
        <pc:cxnChg chg="add">
          <ac:chgData name="Ørjan" userId="f4a56457-1615-48bb-b59c-0d37462033e1" providerId="ADAL" clId="{CC4EEBE5-83A7-4EC4-ABDE-9166BF0D89D5}" dt="2020-05-04T07:25:54.929" v="125" actId="26606"/>
          <ac:cxnSpMkLst>
            <pc:docMk/>
            <pc:sldMk cId="2581517192" sldId="273"/>
            <ac:cxnSpMk id="33" creationId="{45000665-DFC7-417E-8FD7-516A0F15C975}"/>
          </ac:cxnSpMkLst>
        </pc:cxnChg>
      </pc:sldChg>
      <pc:sldChg chg="addSp delSp modSp mod setBg setClrOvrMap">
        <pc:chgData name="Ørjan" userId="f4a56457-1615-48bb-b59c-0d37462033e1" providerId="ADAL" clId="{CC4EEBE5-83A7-4EC4-ABDE-9166BF0D89D5}" dt="2020-05-04T07:26:09.911" v="126" actId="26606"/>
        <pc:sldMkLst>
          <pc:docMk/>
          <pc:sldMk cId="4081896212" sldId="280"/>
        </pc:sldMkLst>
        <pc:spChg chg="mod">
          <ac:chgData name="Ørjan" userId="f4a56457-1615-48bb-b59c-0d37462033e1" providerId="ADAL" clId="{CC4EEBE5-83A7-4EC4-ABDE-9166BF0D89D5}" dt="2020-05-04T07:26:09.911" v="126" actId="26606"/>
          <ac:spMkLst>
            <pc:docMk/>
            <pc:sldMk cId="4081896212" sldId="280"/>
            <ac:spMk id="2" creationId="{00000000-0000-0000-0000-000000000000}"/>
          </ac:spMkLst>
        </pc:spChg>
        <pc:spChg chg="mod">
          <ac:chgData name="Ørjan" userId="f4a56457-1615-48bb-b59c-0d37462033e1" providerId="ADAL" clId="{CC4EEBE5-83A7-4EC4-ABDE-9166BF0D89D5}" dt="2020-05-04T07:26:09.911" v="126" actId="26606"/>
          <ac:spMkLst>
            <pc:docMk/>
            <pc:sldMk cId="4081896212" sldId="280"/>
            <ac:spMk id="3" creationId="{00000000-0000-0000-0000-000000000000}"/>
          </ac:spMkLst>
        </pc:spChg>
        <pc:spChg chg="del">
          <ac:chgData name="Ørjan" userId="f4a56457-1615-48bb-b59c-0d37462033e1" providerId="ADAL" clId="{CC4EEBE5-83A7-4EC4-ABDE-9166BF0D89D5}" dt="2020-05-04T07:26:09.911" v="126" actId="26606"/>
          <ac:spMkLst>
            <pc:docMk/>
            <pc:sldMk cId="4081896212" sldId="280"/>
            <ac:spMk id="12" creationId="{201CC55D-ED54-4C5C-95E6-10947BD1103B}"/>
          </ac:spMkLst>
        </pc:spChg>
        <pc:spChg chg="del">
          <ac:chgData name="Ørjan" userId="f4a56457-1615-48bb-b59c-0d37462033e1" providerId="ADAL" clId="{CC4EEBE5-83A7-4EC4-ABDE-9166BF0D89D5}" dt="2020-05-04T07:26:09.911" v="126" actId="26606"/>
          <ac:spMkLst>
            <pc:docMk/>
            <pc:sldMk cId="4081896212" sldId="280"/>
            <ac:spMk id="18" creationId="{3873B707-463F-40B0-8227-E8CC6C67EB25}"/>
          </ac:spMkLst>
        </pc:spChg>
        <pc:spChg chg="del">
          <ac:chgData name="Ørjan" userId="f4a56457-1615-48bb-b59c-0d37462033e1" providerId="ADAL" clId="{CC4EEBE5-83A7-4EC4-ABDE-9166BF0D89D5}" dt="2020-05-04T07:26:09.911" v="126" actId="26606"/>
          <ac:spMkLst>
            <pc:docMk/>
            <pc:sldMk cId="4081896212" sldId="280"/>
            <ac:spMk id="20" creationId="{C13237C8-E62C-4F0D-A318-BD6FB6C2D138}"/>
          </ac:spMkLst>
        </pc:spChg>
        <pc:spChg chg="del">
          <ac:chgData name="Ørjan" userId="f4a56457-1615-48bb-b59c-0d37462033e1" providerId="ADAL" clId="{CC4EEBE5-83A7-4EC4-ABDE-9166BF0D89D5}" dt="2020-05-04T07:26:09.911" v="126" actId="26606"/>
          <ac:spMkLst>
            <pc:docMk/>
            <pc:sldMk cId="4081896212" sldId="280"/>
            <ac:spMk id="22" creationId="{19C9EAEA-39D0-4B0E-A0EB-51E7B26740B1}"/>
          </ac:spMkLst>
        </pc:spChg>
        <pc:spChg chg="add">
          <ac:chgData name="Ørjan" userId="f4a56457-1615-48bb-b59c-0d37462033e1" providerId="ADAL" clId="{CC4EEBE5-83A7-4EC4-ABDE-9166BF0D89D5}" dt="2020-05-04T07:26:09.911" v="126" actId="26606"/>
          <ac:spMkLst>
            <pc:docMk/>
            <pc:sldMk cId="4081896212" sldId="280"/>
            <ac:spMk id="27" creationId="{CF62D2A7-8207-488C-9F46-316BA81A16C8}"/>
          </ac:spMkLst>
        </pc:spChg>
        <pc:grpChg chg="del">
          <ac:chgData name="Ørjan" userId="f4a56457-1615-48bb-b59c-0d37462033e1" providerId="ADAL" clId="{CC4EEBE5-83A7-4EC4-ABDE-9166BF0D89D5}" dt="2020-05-04T07:26:09.911" v="126" actId="26606"/>
          <ac:grpSpMkLst>
            <pc:docMk/>
            <pc:sldMk cId="4081896212" sldId="280"/>
            <ac:grpSpMk id="14" creationId="{1DE889C7-FAD6-4397-98E2-05D503484459}"/>
          </ac:grpSpMkLst>
        </pc:grpChg>
        <pc:picChg chg="mod">
          <ac:chgData name="Ørjan" userId="f4a56457-1615-48bb-b59c-0d37462033e1" providerId="ADAL" clId="{CC4EEBE5-83A7-4EC4-ABDE-9166BF0D89D5}" dt="2020-05-04T07:26:09.911" v="126" actId="26606"/>
          <ac:picMkLst>
            <pc:docMk/>
            <pc:sldMk cId="4081896212" sldId="280"/>
            <ac:picMk id="7" creationId="{7867ED21-FEBF-4C7D-BA9A-9FCFF8845B70}"/>
          </ac:picMkLst>
        </pc:picChg>
      </pc:sldChg>
      <pc:sldChg chg="addSp delSp modSp mod setBg setClrOvrMap">
        <pc:chgData name="Ørjan" userId="f4a56457-1615-48bb-b59c-0d37462033e1" providerId="ADAL" clId="{CC4EEBE5-83A7-4EC4-ABDE-9166BF0D89D5}" dt="2020-05-04T07:30:22.775" v="129" actId="26606"/>
        <pc:sldMkLst>
          <pc:docMk/>
          <pc:sldMk cId="3875290478" sldId="281"/>
        </pc:sldMkLst>
        <pc:spChg chg="mod">
          <ac:chgData name="Ørjan" userId="f4a56457-1615-48bb-b59c-0d37462033e1" providerId="ADAL" clId="{CC4EEBE5-83A7-4EC4-ABDE-9166BF0D89D5}" dt="2020-05-04T07:30:22.775" v="129" actId="26606"/>
          <ac:spMkLst>
            <pc:docMk/>
            <pc:sldMk cId="3875290478" sldId="281"/>
            <ac:spMk id="2" creationId="{00000000-0000-0000-0000-000000000000}"/>
          </ac:spMkLst>
        </pc:spChg>
        <pc:spChg chg="mod">
          <ac:chgData name="Ørjan" userId="f4a56457-1615-48bb-b59c-0d37462033e1" providerId="ADAL" clId="{CC4EEBE5-83A7-4EC4-ABDE-9166BF0D89D5}" dt="2020-05-04T07:30:22.775" v="129" actId="26606"/>
          <ac:spMkLst>
            <pc:docMk/>
            <pc:sldMk cId="3875290478" sldId="281"/>
            <ac:spMk id="3" creationId="{00000000-0000-0000-0000-000000000000}"/>
          </ac:spMkLst>
        </pc:spChg>
        <pc:spChg chg="del">
          <ac:chgData name="Ørjan" userId="f4a56457-1615-48bb-b59c-0d37462033e1" providerId="ADAL" clId="{CC4EEBE5-83A7-4EC4-ABDE-9166BF0D89D5}" dt="2020-05-04T07:30:22.775" v="129" actId="26606"/>
          <ac:spMkLst>
            <pc:docMk/>
            <pc:sldMk cId="3875290478" sldId="281"/>
            <ac:spMk id="12" creationId="{201CC55D-ED54-4C5C-95E6-10947BD1103B}"/>
          </ac:spMkLst>
        </pc:spChg>
        <pc:spChg chg="del">
          <ac:chgData name="Ørjan" userId="f4a56457-1615-48bb-b59c-0d37462033e1" providerId="ADAL" clId="{CC4EEBE5-83A7-4EC4-ABDE-9166BF0D89D5}" dt="2020-05-04T07:30:22.775" v="129" actId="26606"/>
          <ac:spMkLst>
            <pc:docMk/>
            <pc:sldMk cId="3875290478" sldId="281"/>
            <ac:spMk id="18" creationId="{3873B707-463F-40B0-8227-E8CC6C67EB25}"/>
          </ac:spMkLst>
        </pc:spChg>
        <pc:spChg chg="del">
          <ac:chgData name="Ørjan" userId="f4a56457-1615-48bb-b59c-0d37462033e1" providerId="ADAL" clId="{CC4EEBE5-83A7-4EC4-ABDE-9166BF0D89D5}" dt="2020-05-04T07:30:22.775" v="129" actId="26606"/>
          <ac:spMkLst>
            <pc:docMk/>
            <pc:sldMk cId="3875290478" sldId="281"/>
            <ac:spMk id="20" creationId="{C13237C8-E62C-4F0D-A318-BD6FB6C2D138}"/>
          </ac:spMkLst>
        </pc:spChg>
        <pc:spChg chg="del">
          <ac:chgData name="Ørjan" userId="f4a56457-1615-48bb-b59c-0d37462033e1" providerId="ADAL" clId="{CC4EEBE5-83A7-4EC4-ABDE-9166BF0D89D5}" dt="2020-05-04T07:30:22.775" v="129" actId="26606"/>
          <ac:spMkLst>
            <pc:docMk/>
            <pc:sldMk cId="3875290478" sldId="281"/>
            <ac:spMk id="22" creationId="{19C9EAEA-39D0-4B0E-A0EB-51E7B26740B1}"/>
          </ac:spMkLst>
        </pc:spChg>
        <pc:spChg chg="add">
          <ac:chgData name="Ørjan" userId="f4a56457-1615-48bb-b59c-0d37462033e1" providerId="ADAL" clId="{CC4EEBE5-83A7-4EC4-ABDE-9166BF0D89D5}" dt="2020-05-04T07:30:22.775" v="129" actId="26606"/>
          <ac:spMkLst>
            <pc:docMk/>
            <pc:sldMk cId="3875290478" sldId="281"/>
            <ac:spMk id="27" creationId="{CF62D2A7-8207-488C-9F46-316BA81A16C8}"/>
          </ac:spMkLst>
        </pc:spChg>
        <pc:grpChg chg="del">
          <ac:chgData name="Ørjan" userId="f4a56457-1615-48bb-b59c-0d37462033e1" providerId="ADAL" clId="{CC4EEBE5-83A7-4EC4-ABDE-9166BF0D89D5}" dt="2020-05-04T07:30:22.775" v="129" actId="26606"/>
          <ac:grpSpMkLst>
            <pc:docMk/>
            <pc:sldMk cId="3875290478" sldId="281"/>
            <ac:grpSpMk id="14" creationId="{1DE889C7-FAD6-4397-98E2-05D503484459}"/>
          </ac:grpSpMkLst>
        </pc:grpChg>
        <pc:picChg chg="mod">
          <ac:chgData name="Ørjan" userId="f4a56457-1615-48bb-b59c-0d37462033e1" providerId="ADAL" clId="{CC4EEBE5-83A7-4EC4-ABDE-9166BF0D89D5}" dt="2020-05-04T07:30:22.775" v="129" actId="26606"/>
          <ac:picMkLst>
            <pc:docMk/>
            <pc:sldMk cId="3875290478" sldId="281"/>
            <ac:picMk id="7" creationId="{F6728C28-8C66-4EB3-B7BE-0E7CB912CF5B}"/>
          </ac:picMkLst>
        </pc:picChg>
      </pc:sldChg>
      <pc:sldChg chg="del">
        <pc:chgData name="Ørjan" userId="f4a56457-1615-48bb-b59c-0d37462033e1" providerId="ADAL" clId="{CC4EEBE5-83A7-4EC4-ABDE-9166BF0D89D5}" dt="2020-05-04T07:05:23.991" v="48" actId="47"/>
        <pc:sldMkLst>
          <pc:docMk/>
          <pc:sldMk cId="1295985754" sldId="287"/>
        </pc:sldMkLst>
      </pc:sldChg>
      <pc:sldChg chg="addSp modSp mod">
        <pc:chgData name="Ørjan" userId="f4a56457-1615-48bb-b59c-0d37462033e1" providerId="ADAL" clId="{CC4EEBE5-83A7-4EC4-ABDE-9166BF0D89D5}" dt="2020-05-04T07:35:40.038" v="132"/>
        <pc:sldMkLst>
          <pc:docMk/>
          <pc:sldMk cId="708339068" sldId="291"/>
        </pc:sldMkLst>
        <pc:spChg chg="mod">
          <ac:chgData name="Ørjan" userId="f4a56457-1615-48bb-b59c-0d37462033e1" providerId="ADAL" clId="{CC4EEBE5-83A7-4EC4-ABDE-9166BF0D89D5}" dt="2020-05-04T07:30:39.435" v="130" actId="26606"/>
          <ac:spMkLst>
            <pc:docMk/>
            <pc:sldMk cId="708339068" sldId="291"/>
            <ac:spMk id="2" creationId="{00000000-0000-0000-0000-000000000000}"/>
          </ac:spMkLst>
        </pc:spChg>
        <pc:spChg chg="add">
          <ac:chgData name="Ørjan" userId="f4a56457-1615-48bb-b59c-0d37462033e1" providerId="ADAL" clId="{CC4EEBE5-83A7-4EC4-ABDE-9166BF0D89D5}" dt="2020-05-04T07:30:39.435" v="130" actId="26606"/>
          <ac:spMkLst>
            <pc:docMk/>
            <pc:sldMk cId="708339068" sldId="291"/>
            <ac:spMk id="25" creationId="{3A5B4632-C963-4296-86F0-79AA9EA5AE98}"/>
          </ac:spMkLst>
        </pc:spChg>
        <pc:graphicFrameChg chg="mod modGraphic">
          <ac:chgData name="Ørjan" userId="f4a56457-1615-48bb-b59c-0d37462033e1" providerId="ADAL" clId="{CC4EEBE5-83A7-4EC4-ABDE-9166BF0D89D5}" dt="2020-05-04T07:35:40.038" v="132"/>
          <ac:graphicFrameMkLst>
            <pc:docMk/>
            <pc:sldMk cId="708339068" sldId="291"/>
            <ac:graphicFrameMk id="20" creationId="{B9741B34-285B-4C65-B72E-E27617342395}"/>
          </ac:graphicFrameMkLst>
        </pc:graphicFrameChg>
      </pc:sldChg>
      <pc:sldChg chg="addSp delSp modSp mod setBg setClrOvrMap">
        <pc:chgData name="Ørjan" userId="f4a56457-1615-48bb-b59c-0d37462033e1" providerId="ADAL" clId="{CC4EEBE5-83A7-4EC4-ABDE-9166BF0D89D5}" dt="2020-05-04T06:29:53.582" v="47" actId="1076"/>
        <pc:sldMkLst>
          <pc:docMk/>
          <pc:sldMk cId="1512321664" sldId="293"/>
        </pc:sldMkLst>
        <pc:spChg chg="mod">
          <ac:chgData name="Ørjan" userId="f4a56457-1615-48bb-b59c-0d37462033e1" providerId="ADAL" clId="{CC4EEBE5-83A7-4EC4-ABDE-9166BF0D89D5}" dt="2020-05-04T06:28:29.737" v="31" actId="26606"/>
          <ac:spMkLst>
            <pc:docMk/>
            <pc:sldMk cId="1512321664" sldId="293"/>
            <ac:spMk id="2" creationId="{00000000-0000-0000-0000-000000000000}"/>
          </ac:spMkLst>
        </pc:spChg>
        <pc:spChg chg="mod">
          <ac:chgData name="Ørjan" userId="f4a56457-1615-48bb-b59c-0d37462033e1" providerId="ADAL" clId="{CC4EEBE5-83A7-4EC4-ABDE-9166BF0D89D5}" dt="2020-05-04T06:28:51.464" v="42" actId="403"/>
          <ac:spMkLst>
            <pc:docMk/>
            <pc:sldMk cId="1512321664" sldId="293"/>
            <ac:spMk id="3" creationId="{00000000-0000-0000-0000-000000000000}"/>
          </ac:spMkLst>
        </pc:spChg>
        <pc:spChg chg="del">
          <ac:chgData name="Ørjan" userId="f4a56457-1615-48bb-b59c-0d37462033e1" providerId="ADAL" clId="{CC4EEBE5-83A7-4EC4-ABDE-9166BF0D89D5}" dt="2020-05-04T06:27:44.063" v="26" actId="26606"/>
          <ac:spMkLst>
            <pc:docMk/>
            <pc:sldMk cId="1512321664" sldId="293"/>
            <ac:spMk id="11" creationId="{867D4867-5BA7-4462-B2F6-A23F4A622AA7}"/>
          </ac:spMkLst>
        </pc:spChg>
        <pc:spChg chg="add">
          <ac:chgData name="Ørjan" userId="f4a56457-1615-48bb-b59c-0d37462033e1" providerId="ADAL" clId="{CC4EEBE5-83A7-4EC4-ABDE-9166BF0D89D5}" dt="2020-05-04T06:28:29.737" v="31" actId="26606"/>
          <ac:spMkLst>
            <pc:docMk/>
            <pc:sldMk cId="1512321664" sldId="293"/>
            <ac:spMk id="21" creationId="{867D4867-5BA7-4462-B2F6-A23F4A622AA7}"/>
          </ac:spMkLst>
        </pc:spChg>
        <pc:picChg chg="del">
          <ac:chgData name="Ørjan" userId="f4a56457-1615-48bb-b59c-0d37462033e1" providerId="ADAL" clId="{CC4EEBE5-83A7-4EC4-ABDE-9166BF0D89D5}" dt="2020-05-04T06:26:40.350" v="19" actId="478"/>
          <ac:picMkLst>
            <pc:docMk/>
            <pc:sldMk cId="1512321664" sldId="293"/>
            <ac:picMk id="6" creationId="{1C86961B-CAB9-4CB8-A7CB-AD3D95E5E913}"/>
          </ac:picMkLst>
        </pc:picChg>
        <pc:picChg chg="add mod ord modCrop">
          <ac:chgData name="Ørjan" userId="f4a56457-1615-48bb-b59c-0d37462033e1" providerId="ADAL" clId="{CC4EEBE5-83A7-4EC4-ABDE-9166BF0D89D5}" dt="2020-05-04T06:29:53.582" v="47" actId="1076"/>
          <ac:picMkLst>
            <pc:docMk/>
            <pc:sldMk cId="1512321664" sldId="293"/>
            <ac:picMk id="7" creationId="{5D789657-5A3D-412D-A945-77D57CAF4B76}"/>
          </ac:picMkLst>
        </pc:picChg>
        <pc:picChg chg="add del">
          <ac:chgData name="Ørjan" userId="f4a56457-1615-48bb-b59c-0d37462033e1" providerId="ADAL" clId="{CC4EEBE5-83A7-4EC4-ABDE-9166BF0D89D5}" dt="2020-05-04T06:28:29.737" v="31" actId="26606"/>
          <ac:picMkLst>
            <pc:docMk/>
            <pc:sldMk cId="1512321664" sldId="293"/>
            <ac:picMk id="16" creationId="{54DDEBDD-D8BD-41A6-8A0D-B00E3768B0F9}"/>
          </ac:picMkLst>
        </pc:picChg>
      </pc:sldChg>
      <pc:sldChg chg="addSp delSp modSp new mod setBg">
        <pc:chgData name="Ørjan" userId="f4a56457-1615-48bb-b59c-0d37462033e1" providerId="ADAL" clId="{CC4EEBE5-83A7-4EC4-ABDE-9166BF0D89D5}" dt="2020-05-04T07:10:25.269" v="66" actId="26606"/>
        <pc:sldMkLst>
          <pc:docMk/>
          <pc:sldMk cId="2044208271" sldId="294"/>
        </pc:sldMkLst>
        <pc:spChg chg="del mod">
          <ac:chgData name="Ørjan" userId="f4a56457-1615-48bb-b59c-0d37462033e1" providerId="ADAL" clId="{CC4EEBE5-83A7-4EC4-ABDE-9166BF0D89D5}" dt="2020-05-04T07:10:08.128" v="59" actId="478"/>
          <ac:spMkLst>
            <pc:docMk/>
            <pc:sldMk cId="2044208271" sldId="294"/>
            <ac:spMk id="2" creationId="{2D7DD3F8-B84D-44D6-A612-E69BB335ECBB}"/>
          </ac:spMkLst>
        </pc:spChg>
        <pc:spChg chg="del">
          <ac:chgData name="Ørjan" userId="f4a56457-1615-48bb-b59c-0d37462033e1" providerId="ADAL" clId="{CC4EEBE5-83A7-4EC4-ABDE-9166BF0D89D5}" dt="2020-05-04T07:10:03.914" v="58"/>
          <ac:spMkLst>
            <pc:docMk/>
            <pc:sldMk cId="2044208271" sldId="294"/>
            <ac:spMk id="3" creationId="{64C60C6E-5469-400E-BB95-0DCE6270296E}"/>
          </ac:spMkLst>
        </pc:spChg>
        <pc:spChg chg="add del mod">
          <ac:chgData name="Ørjan" userId="f4a56457-1615-48bb-b59c-0d37462033e1" providerId="ADAL" clId="{CC4EEBE5-83A7-4EC4-ABDE-9166BF0D89D5}" dt="2020-05-04T07:10:12.206" v="60" actId="478"/>
          <ac:spMkLst>
            <pc:docMk/>
            <pc:sldMk cId="2044208271" sldId="294"/>
            <ac:spMk id="6" creationId="{5E2E61F1-30FA-4CDF-A274-6865D6500948}"/>
          </ac:spMkLst>
        </pc:spChg>
        <pc:picChg chg="add mod">
          <ac:chgData name="Ørjan" userId="f4a56457-1615-48bb-b59c-0d37462033e1" providerId="ADAL" clId="{CC4EEBE5-83A7-4EC4-ABDE-9166BF0D89D5}" dt="2020-05-04T07:10:25.269" v="66" actId="26606"/>
          <ac:picMkLst>
            <pc:docMk/>
            <pc:sldMk cId="2044208271" sldId="294"/>
            <ac:picMk id="4" creationId="{2C07725E-CA2A-4D41-ABF3-B64AA5EBF214}"/>
          </ac:picMkLst>
        </pc:picChg>
      </pc:sldChg>
      <pc:sldChg chg="addSp delSp new mod">
        <pc:chgData name="Ørjan" userId="f4a56457-1615-48bb-b59c-0d37462033e1" providerId="ADAL" clId="{CC4EEBE5-83A7-4EC4-ABDE-9166BF0D89D5}" dt="2020-05-04T07:13:44.133" v="70"/>
        <pc:sldMkLst>
          <pc:docMk/>
          <pc:sldMk cId="2069305460" sldId="295"/>
        </pc:sldMkLst>
        <pc:spChg chg="del">
          <ac:chgData name="Ørjan" userId="f4a56457-1615-48bb-b59c-0d37462033e1" providerId="ADAL" clId="{CC4EEBE5-83A7-4EC4-ABDE-9166BF0D89D5}" dt="2020-05-04T07:13:41.509" v="68" actId="478"/>
          <ac:spMkLst>
            <pc:docMk/>
            <pc:sldMk cId="2069305460" sldId="295"/>
            <ac:spMk id="2" creationId="{E99C1D80-5D1A-41E6-8FC2-A0F7A5CBCDEF}"/>
          </ac:spMkLst>
        </pc:spChg>
        <pc:spChg chg="del">
          <ac:chgData name="Ørjan" userId="f4a56457-1615-48bb-b59c-0d37462033e1" providerId="ADAL" clId="{CC4EEBE5-83A7-4EC4-ABDE-9166BF0D89D5}" dt="2020-05-04T07:13:42.916" v="69" actId="478"/>
          <ac:spMkLst>
            <pc:docMk/>
            <pc:sldMk cId="2069305460" sldId="295"/>
            <ac:spMk id="3" creationId="{E501FD03-7E9F-457E-A636-D1FB0A31E5EE}"/>
          </ac:spMkLst>
        </pc:spChg>
        <pc:picChg chg="add">
          <ac:chgData name="Ørjan" userId="f4a56457-1615-48bb-b59c-0d37462033e1" providerId="ADAL" clId="{CC4EEBE5-83A7-4EC4-ABDE-9166BF0D89D5}" dt="2020-05-04T07:13:44.133" v="70"/>
          <ac:picMkLst>
            <pc:docMk/>
            <pc:sldMk cId="2069305460" sldId="295"/>
            <ac:picMk id="4" creationId="{3738C064-5B98-4BD3-9837-D34249761F20}"/>
          </ac:picMkLst>
        </pc:picChg>
      </pc:sldChg>
      <pc:sldChg chg="addSp delSp modSp new mod ord setBg">
        <pc:chgData name="Ørjan" userId="f4a56457-1615-48bb-b59c-0d37462033e1" providerId="ADAL" clId="{CC4EEBE5-83A7-4EC4-ABDE-9166BF0D89D5}" dt="2020-05-04T07:22:17.579" v="102" actId="167"/>
        <pc:sldMkLst>
          <pc:docMk/>
          <pc:sldMk cId="573118135" sldId="296"/>
        </pc:sldMkLst>
        <pc:spChg chg="del">
          <ac:chgData name="Ørjan" userId="f4a56457-1615-48bb-b59c-0d37462033e1" providerId="ADAL" clId="{CC4EEBE5-83A7-4EC4-ABDE-9166BF0D89D5}" dt="2020-05-04T07:15:06.118" v="72" actId="478"/>
          <ac:spMkLst>
            <pc:docMk/>
            <pc:sldMk cId="573118135" sldId="296"/>
            <ac:spMk id="2" creationId="{2049D160-DA78-473B-950A-58F17CDF19DA}"/>
          </ac:spMkLst>
        </pc:spChg>
        <pc:spChg chg="del">
          <ac:chgData name="Ørjan" userId="f4a56457-1615-48bb-b59c-0d37462033e1" providerId="ADAL" clId="{CC4EEBE5-83A7-4EC4-ABDE-9166BF0D89D5}" dt="2020-05-04T07:15:07.558" v="73" actId="478"/>
          <ac:spMkLst>
            <pc:docMk/>
            <pc:sldMk cId="573118135" sldId="296"/>
            <ac:spMk id="3" creationId="{1123D14F-DC9E-4492-9BF8-6145E4883389}"/>
          </ac:spMkLst>
        </pc:spChg>
        <pc:spChg chg="add">
          <ac:chgData name="Ørjan" userId="f4a56457-1615-48bb-b59c-0d37462033e1" providerId="ADAL" clId="{CC4EEBE5-83A7-4EC4-ABDE-9166BF0D89D5}" dt="2020-05-04T07:21:24.636" v="88" actId="26606"/>
          <ac:spMkLst>
            <pc:docMk/>
            <pc:sldMk cId="573118135" sldId="296"/>
            <ac:spMk id="9" creationId="{F3060C83-F051-4F0E-ABAD-AA0DFC48B218}"/>
          </ac:spMkLst>
        </pc:spChg>
        <pc:spChg chg="add">
          <ac:chgData name="Ørjan" userId="f4a56457-1615-48bb-b59c-0d37462033e1" providerId="ADAL" clId="{CC4EEBE5-83A7-4EC4-ABDE-9166BF0D89D5}" dt="2020-05-04T07:21:24.636" v="88" actId="26606"/>
          <ac:spMkLst>
            <pc:docMk/>
            <pc:sldMk cId="573118135" sldId="296"/>
            <ac:spMk id="11" creationId="{83C98ABE-055B-441F-B07E-44F97F083C39}"/>
          </ac:spMkLst>
        </pc:spChg>
        <pc:spChg chg="add">
          <ac:chgData name="Ørjan" userId="f4a56457-1615-48bb-b59c-0d37462033e1" providerId="ADAL" clId="{CC4EEBE5-83A7-4EC4-ABDE-9166BF0D89D5}" dt="2020-05-04T07:21:24.636" v="88" actId="26606"/>
          <ac:spMkLst>
            <pc:docMk/>
            <pc:sldMk cId="573118135" sldId="296"/>
            <ac:spMk id="13" creationId="{29FDB030-9B49-4CED-8CCD-4D99382388AC}"/>
          </ac:spMkLst>
        </pc:spChg>
        <pc:spChg chg="add">
          <ac:chgData name="Ørjan" userId="f4a56457-1615-48bb-b59c-0d37462033e1" providerId="ADAL" clId="{CC4EEBE5-83A7-4EC4-ABDE-9166BF0D89D5}" dt="2020-05-04T07:21:24.636" v="88" actId="26606"/>
          <ac:spMkLst>
            <pc:docMk/>
            <pc:sldMk cId="573118135" sldId="296"/>
            <ac:spMk id="15" creationId="{3783CA14-24A1-485C-8B30-D6A5D87987AD}"/>
          </ac:spMkLst>
        </pc:spChg>
        <pc:spChg chg="add">
          <ac:chgData name="Ørjan" userId="f4a56457-1615-48bb-b59c-0d37462033e1" providerId="ADAL" clId="{CC4EEBE5-83A7-4EC4-ABDE-9166BF0D89D5}" dt="2020-05-04T07:21:24.636" v="88" actId="26606"/>
          <ac:spMkLst>
            <pc:docMk/>
            <pc:sldMk cId="573118135" sldId="296"/>
            <ac:spMk id="17" creationId="{9A97C86A-04D6-40F7-AE84-31AB43E6A846}"/>
          </ac:spMkLst>
        </pc:spChg>
        <pc:spChg chg="add">
          <ac:chgData name="Ørjan" userId="f4a56457-1615-48bb-b59c-0d37462033e1" providerId="ADAL" clId="{CC4EEBE5-83A7-4EC4-ABDE-9166BF0D89D5}" dt="2020-05-04T07:21:24.636" v="88" actId="26606"/>
          <ac:spMkLst>
            <pc:docMk/>
            <pc:sldMk cId="573118135" sldId="296"/>
            <ac:spMk id="19" creationId="{FF9F2414-84E8-453E-B1F3-389FDE8192D9}"/>
          </ac:spMkLst>
        </pc:spChg>
        <pc:spChg chg="add">
          <ac:chgData name="Ørjan" userId="f4a56457-1615-48bb-b59c-0d37462033e1" providerId="ADAL" clId="{CC4EEBE5-83A7-4EC4-ABDE-9166BF0D89D5}" dt="2020-05-04T07:21:24.636" v="88" actId="26606"/>
          <ac:spMkLst>
            <pc:docMk/>
            <pc:sldMk cId="573118135" sldId="296"/>
            <ac:spMk id="21" creationId="{3ECA69A1-7536-43AC-85EF-C7106179F5ED}"/>
          </ac:spMkLst>
        </pc:spChg>
        <pc:picChg chg="add mod ord modCrop">
          <ac:chgData name="Ørjan" userId="f4a56457-1615-48bb-b59c-0d37462033e1" providerId="ADAL" clId="{CC4EEBE5-83A7-4EC4-ABDE-9166BF0D89D5}" dt="2020-05-04T07:22:17.579" v="102" actId="167"/>
          <ac:picMkLst>
            <pc:docMk/>
            <pc:sldMk cId="573118135" sldId="296"/>
            <ac:picMk id="4" creationId="{3F6F9C6F-CFAB-485B-8925-DE3CB01DF60B}"/>
          </ac:picMkLst>
        </pc:picChg>
      </pc:sldChg>
      <pc:sldChg chg="addSp delSp modSp new mod setBg">
        <pc:chgData name="Ørjan" userId="f4a56457-1615-48bb-b59c-0d37462033e1" providerId="ADAL" clId="{CC4EEBE5-83A7-4EC4-ABDE-9166BF0D89D5}" dt="2020-05-04T07:26:35.094" v="128" actId="26606"/>
        <pc:sldMkLst>
          <pc:docMk/>
          <pc:sldMk cId="3634648407" sldId="297"/>
        </pc:sldMkLst>
        <pc:spChg chg="del">
          <ac:chgData name="Ørjan" userId="f4a56457-1615-48bb-b59c-0d37462033e1" providerId="ADAL" clId="{CC4EEBE5-83A7-4EC4-ABDE-9166BF0D89D5}" dt="2020-05-04T07:19:15.384" v="81" actId="478"/>
          <ac:spMkLst>
            <pc:docMk/>
            <pc:sldMk cId="3634648407" sldId="297"/>
            <ac:spMk id="2" creationId="{A8CCB46F-0540-464E-BC51-134C918BF87F}"/>
          </ac:spMkLst>
        </pc:spChg>
        <pc:spChg chg="del">
          <ac:chgData name="Ørjan" userId="f4a56457-1615-48bb-b59c-0d37462033e1" providerId="ADAL" clId="{CC4EEBE5-83A7-4EC4-ABDE-9166BF0D89D5}" dt="2020-05-04T07:19:18.604" v="82" actId="478"/>
          <ac:spMkLst>
            <pc:docMk/>
            <pc:sldMk cId="3634648407" sldId="297"/>
            <ac:spMk id="3" creationId="{2DCEA983-51CA-4C87-BA90-4356CE7D3789}"/>
          </ac:spMkLst>
        </pc:spChg>
        <pc:spChg chg="add del">
          <ac:chgData name="Ørjan" userId="f4a56457-1615-48bb-b59c-0d37462033e1" providerId="ADAL" clId="{CC4EEBE5-83A7-4EC4-ABDE-9166BF0D89D5}" dt="2020-05-04T07:23:25.645" v="108" actId="26606"/>
          <ac:spMkLst>
            <pc:docMk/>
            <pc:sldMk cId="3634648407" sldId="297"/>
            <ac:spMk id="9" creationId="{F3060C83-F051-4F0E-ABAD-AA0DFC48B218}"/>
          </ac:spMkLst>
        </pc:spChg>
        <pc:spChg chg="add del">
          <ac:chgData name="Ørjan" userId="f4a56457-1615-48bb-b59c-0d37462033e1" providerId="ADAL" clId="{CC4EEBE5-83A7-4EC4-ABDE-9166BF0D89D5}" dt="2020-05-04T07:23:25.645" v="108" actId="26606"/>
          <ac:spMkLst>
            <pc:docMk/>
            <pc:sldMk cId="3634648407" sldId="297"/>
            <ac:spMk id="11" creationId="{83C98ABE-055B-441F-B07E-44F97F083C39}"/>
          </ac:spMkLst>
        </pc:spChg>
        <pc:spChg chg="add del">
          <ac:chgData name="Ørjan" userId="f4a56457-1615-48bb-b59c-0d37462033e1" providerId="ADAL" clId="{CC4EEBE5-83A7-4EC4-ABDE-9166BF0D89D5}" dt="2020-05-04T07:23:25.645" v="108" actId="26606"/>
          <ac:spMkLst>
            <pc:docMk/>
            <pc:sldMk cId="3634648407" sldId="297"/>
            <ac:spMk id="13" creationId="{29FDB030-9B49-4CED-8CCD-4D99382388AC}"/>
          </ac:spMkLst>
        </pc:spChg>
        <pc:spChg chg="add del">
          <ac:chgData name="Ørjan" userId="f4a56457-1615-48bb-b59c-0d37462033e1" providerId="ADAL" clId="{CC4EEBE5-83A7-4EC4-ABDE-9166BF0D89D5}" dt="2020-05-04T07:23:25.645" v="108" actId="26606"/>
          <ac:spMkLst>
            <pc:docMk/>
            <pc:sldMk cId="3634648407" sldId="297"/>
            <ac:spMk id="15" creationId="{3783CA14-24A1-485C-8B30-D6A5D87987AD}"/>
          </ac:spMkLst>
        </pc:spChg>
        <pc:spChg chg="add del">
          <ac:chgData name="Ørjan" userId="f4a56457-1615-48bb-b59c-0d37462033e1" providerId="ADAL" clId="{CC4EEBE5-83A7-4EC4-ABDE-9166BF0D89D5}" dt="2020-05-04T07:23:25.645" v="108" actId="26606"/>
          <ac:spMkLst>
            <pc:docMk/>
            <pc:sldMk cId="3634648407" sldId="297"/>
            <ac:spMk id="17" creationId="{9A97C86A-04D6-40F7-AE84-31AB43E6A846}"/>
          </ac:spMkLst>
        </pc:spChg>
        <pc:spChg chg="add del">
          <ac:chgData name="Ørjan" userId="f4a56457-1615-48bb-b59c-0d37462033e1" providerId="ADAL" clId="{CC4EEBE5-83A7-4EC4-ABDE-9166BF0D89D5}" dt="2020-05-04T07:23:25.645" v="108" actId="26606"/>
          <ac:spMkLst>
            <pc:docMk/>
            <pc:sldMk cId="3634648407" sldId="297"/>
            <ac:spMk id="19" creationId="{FF9F2414-84E8-453E-B1F3-389FDE8192D9}"/>
          </ac:spMkLst>
        </pc:spChg>
        <pc:spChg chg="add del">
          <ac:chgData name="Ørjan" userId="f4a56457-1615-48bb-b59c-0d37462033e1" providerId="ADAL" clId="{CC4EEBE5-83A7-4EC4-ABDE-9166BF0D89D5}" dt="2020-05-04T07:23:25.645" v="108" actId="26606"/>
          <ac:spMkLst>
            <pc:docMk/>
            <pc:sldMk cId="3634648407" sldId="297"/>
            <ac:spMk id="21" creationId="{3ECA69A1-7536-43AC-85EF-C7106179F5ED}"/>
          </ac:spMkLst>
        </pc:spChg>
        <pc:spChg chg="add del">
          <ac:chgData name="Ørjan" userId="f4a56457-1615-48bb-b59c-0d37462033e1" providerId="ADAL" clId="{CC4EEBE5-83A7-4EC4-ABDE-9166BF0D89D5}" dt="2020-05-04T07:23:48.541" v="119" actId="26606"/>
          <ac:spMkLst>
            <pc:docMk/>
            <pc:sldMk cId="3634648407" sldId="297"/>
            <ac:spMk id="26" creationId="{569BBA9B-8F4E-4D2B-BEFA-41A475443377}"/>
          </ac:spMkLst>
        </pc:spChg>
        <pc:spChg chg="add del">
          <ac:chgData name="Ørjan" userId="f4a56457-1615-48bb-b59c-0d37462033e1" providerId="ADAL" clId="{CC4EEBE5-83A7-4EC4-ABDE-9166BF0D89D5}" dt="2020-05-04T07:23:48.541" v="119" actId="26606"/>
          <ac:spMkLst>
            <pc:docMk/>
            <pc:sldMk cId="3634648407" sldId="297"/>
            <ac:spMk id="28" creationId="{851012D1-8033-40B1-9EC0-91390FFC7403}"/>
          </ac:spMkLst>
        </pc:spChg>
        <pc:spChg chg="add del">
          <ac:chgData name="Ørjan" userId="f4a56457-1615-48bb-b59c-0d37462033e1" providerId="ADAL" clId="{CC4EEBE5-83A7-4EC4-ABDE-9166BF0D89D5}" dt="2020-05-04T07:23:48.541" v="119" actId="26606"/>
          <ac:spMkLst>
            <pc:docMk/>
            <pc:sldMk cId="3634648407" sldId="297"/>
            <ac:spMk id="30" creationId="{2E80C965-DB6D-4F81-9E9E-B027384D0BD6}"/>
          </ac:spMkLst>
        </pc:spChg>
        <pc:spChg chg="add del">
          <ac:chgData name="Ørjan" userId="f4a56457-1615-48bb-b59c-0d37462033e1" providerId="ADAL" clId="{CC4EEBE5-83A7-4EC4-ABDE-9166BF0D89D5}" dt="2020-05-04T07:23:48.541" v="119" actId="26606"/>
          <ac:spMkLst>
            <pc:docMk/>
            <pc:sldMk cId="3634648407" sldId="297"/>
            <ac:spMk id="32" creationId="{D291F021-C45C-4D44-A2B8-A789E386CC42}"/>
          </ac:spMkLst>
        </pc:spChg>
        <pc:spChg chg="add del">
          <ac:chgData name="Ørjan" userId="f4a56457-1615-48bb-b59c-0d37462033e1" providerId="ADAL" clId="{CC4EEBE5-83A7-4EC4-ABDE-9166BF0D89D5}" dt="2020-05-04T07:26:35.094" v="128" actId="26606"/>
          <ac:spMkLst>
            <pc:docMk/>
            <pc:sldMk cId="3634648407" sldId="297"/>
            <ac:spMk id="34" creationId="{7EBFDB7D-DD97-44CE-AFFB-458781A3DB9B}"/>
          </ac:spMkLst>
        </pc:spChg>
        <pc:spChg chg="add del">
          <ac:chgData name="Ørjan" userId="f4a56457-1615-48bb-b59c-0d37462033e1" providerId="ADAL" clId="{CC4EEBE5-83A7-4EC4-ABDE-9166BF0D89D5}" dt="2020-05-04T07:26:35.094" v="128" actId="26606"/>
          <ac:spMkLst>
            <pc:docMk/>
            <pc:sldMk cId="3634648407" sldId="297"/>
            <ac:spMk id="35" creationId="{50F864A1-23CF-4954-887F-3C4458622A68}"/>
          </ac:spMkLst>
        </pc:spChg>
        <pc:spChg chg="add del">
          <ac:chgData name="Ørjan" userId="f4a56457-1615-48bb-b59c-0d37462033e1" providerId="ADAL" clId="{CC4EEBE5-83A7-4EC4-ABDE-9166BF0D89D5}" dt="2020-05-04T07:26:35.094" v="128" actId="26606"/>
          <ac:spMkLst>
            <pc:docMk/>
            <pc:sldMk cId="3634648407" sldId="297"/>
            <ac:spMk id="36" creationId="{8D313E8C-7457-407E-BDA5-EACA44D38247}"/>
          </ac:spMkLst>
        </pc:spChg>
        <pc:spChg chg="add del">
          <ac:chgData name="Ørjan" userId="f4a56457-1615-48bb-b59c-0d37462033e1" providerId="ADAL" clId="{CC4EEBE5-83A7-4EC4-ABDE-9166BF0D89D5}" dt="2020-05-04T07:23:42.249" v="112" actId="26606"/>
          <ac:spMkLst>
            <pc:docMk/>
            <pc:sldMk cId="3634648407" sldId="297"/>
            <ac:spMk id="37" creationId="{F3060C83-F051-4F0E-ABAD-AA0DFC48B218}"/>
          </ac:spMkLst>
        </pc:spChg>
        <pc:spChg chg="add del">
          <ac:chgData name="Ørjan" userId="f4a56457-1615-48bb-b59c-0d37462033e1" providerId="ADAL" clId="{CC4EEBE5-83A7-4EC4-ABDE-9166BF0D89D5}" dt="2020-05-04T07:23:42.249" v="112" actId="26606"/>
          <ac:spMkLst>
            <pc:docMk/>
            <pc:sldMk cId="3634648407" sldId="297"/>
            <ac:spMk id="39" creationId="{83C98ABE-055B-441F-B07E-44F97F083C39}"/>
          </ac:spMkLst>
        </pc:spChg>
        <pc:spChg chg="add del">
          <ac:chgData name="Ørjan" userId="f4a56457-1615-48bb-b59c-0d37462033e1" providerId="ADAL" clId="{CC4EEBE5-83A7-4EC4-ABDE-9166BF0D89D5}" dt="2020-05-04T07:23:42.249" v="112" actId="26606"/>
          <ac:spMkLst>
            <pc:docMk/>
            <pc:sldMk cId="3634648407" sldId="297"/>
            <ac:spMk id="41" creationId="{29FDB030-9B49-4CED-8CCD-4D99382388AC}"/>
          </ac:spMkLst>
        </pc:spChg>
        <pc:spChg chg="add del">
          <ac:chgData name="Ørjan" userId="f4a56457-1615-48bb-b59c-0d37462033e1" providerId="ADAL" clId="{CC4EEBE5-83A7-4EC4-ABDE-9166BF0D89D5}" dt="2020-05-04T07:23:42.249" v="112" actId="26606"/>
          <ac:spMkLst>
            <pc:docMk/>
            <pc:sldMk cId="3634648407" sldId="297"/>
            <ac:spMk id="43" creationId="{3783CA14-24A1-485C-8B30-D6A5D87987AD}"/>
          </ac:spMkLst>
        </pc:spChg>
        <pc:spChg chg="add del">
          <ac:chgData name="Ørjan" userId="f4a56457-1615-48bb-b59c-0d37462033e1" providerId="ADAL" clId="{CC4EEBE5-83A7-4EC4-ABDE-9166BF0D89D5}" dt="2020-05-04T07:23:42.249" v="112" actId="26606"/>
          <ac:spMkLst>
            <pc:docMk/>
            <pc:sldMk cId="3634648407" sldId="297"/>
            <ac:spMk id="45" creationId="{9A97C86A-04D6-40F7-AE84-31AB43E6A846}"/>
          </ac:spMkLst>
        </pc:spChg>
        <pc:spChg chg="add del">
          <ac:chgData name="Ørjan" userId="f4a56457-1615-48bb-b59c-0d37462033e1" providerId="ADAL" clId="{CC4EEBE5-83A7-4EC4-ABDE-9166BF0D89D5}" dt="2020-05-04T07:23:42.249" v="112" actId="26606"/>
          <ac:spMkLst>
            <pc:docMk/>
            <pc:sldMk cId="3634648407" sldId="297"/>
            <ac:spMk id="47" creationId="{FF9F2414-84E8-453E-B1F3-389FDE8192D9}"/>
          </ac:spMkLst>
        </pc:spChg>
        <pc:spChg chg="add del">
          <ac:chgData name="Ørjan" userId="f4a56457-1615-48bb-b59c-0d37462033e1" providerId="ADAL" clId="{CC4EEBE5-83A7-4EC4-ABDE-9166BF0D89D5}" dt="2020-05-04T07:23:42.249" v="112" actId="26606"/>
          <ac:spMkLst>
            <pc:docMk/>
            <pc:sldMk cId="3634648407" sldId="297"/>
            <ac:spMk id="49" creationId="{3ECA69A1-7536-43AC-85EF-C7106179F5ED}"/>
          </ac:spMkLst>
        </pc:spChg>
        <pc:spChg chg="add del">
          <ac:chgData name="Ørjan" userId="f4a56457-1615-48bb-b59c-0d37462033e1" providerId="ADAL" clId="{CC4EEBE5-83A7-4EC4-ABDE-9166BF0D89D5}" dt="2020-05-04T07:23:42.820" v="114" actId="26606"/>
          <ac:spMkLst>
            <pc:docMk/>
            <pc:sldMk cId="3634648407" sldId="297"/>
            <ac:spMk id="51" creationId="{569BBA9B-8F4E-4D2B-BEFA-41A475443377}"/>
          </ac:spMkLst>
        </pc:spChg>
        <pc:spChg chg="add del">
          <ac:chgData name="Ørjan" userId="f4a56457-1615-48bb-b59c-0d37462033e1" providerId="ADAL" clId="{CC4EEBE5-83A7-4EC4-ABDE-9166BF0D89D5}" dt="2020-05-04T07:23:42.820" v="114" actId="26606"/>
          <ac:spMkLst>
            <pc:docMk/>
            <pc:sldMk cId="3634648407" sldId="297"/>
            <ac:spMk id="52" creationId="{851012D1-8033-40B1-9EC0-91390FFC7403}"/>
          </ac:spMkLst>
        </pc:spChg>
        <pc:spChg chg="add del">
          <ac:chgData name="Ørjan" userId="f4a56457-1615-48bb-b59c-0d37462033e1" providerId="ADAL" clId="{CC4EEBE5-83A7-4EC4-ABDE-9166BF0D89D5}" dt="2020-05-04T07:23:42.820" v="114" actId="26606"/>
          <ac:spMkLst>
            <pc:docMk/>
            <pc:sldMk cId="3634648407" sldId="297"/>
            <ac:spMk id="53" creationId="{2E80C965-DB6D-4F81-9E9E-B027384D0BD6}"/>
          </ac:spMkLst>
        </pc:spChg>
        <pc:spChg chg="add del">
          <ac:chgData name="Ørjan" userId="f4a56457-1615-48bb-b59c-0d37462033e1" providerId="ADAL" clId="{CC4EEBE5-83A7-4EC4-ABDE-9166BF0D89D5}" dt="2020-05-04T07:23:42.820" v="114" actId="26606"/>
          <ac:spMkLst>
            <pc:docMk/>
            <pc:sldMk cId="3634648407" sldId="297"/>
            <ac:spMk id="54" creationId="{D291F021-C45C-4D44-A2B8-A789E386CC42}"/>
          </ac:spMkLst>
        </pc:spChg>
        <pc:picChg chg="add mod modCrop">
          <ac:chgData name="Ørjan" userId="f4a56457-1615-48bb-b59c-0d37462033e1" providerId="ADAL" clId="{CC4EEBE5-83A7-4EC4-ABDE-9166BF0D89D5}" dt="2020-05-04T07:26:35.094" v="128" actId="26606"/>
          <ac:picMkLst>
            <pc:docMk/>
            <pc:sldMk cId="3634648407" sldId="297"/>
            <ac:picMk id="4" creationId="{3AEC55C7-FC39-4B31-A5DB-0809B32E1300}"/>
          </ac:picMkLst>
        </pc:picChg>
      </pc:sldChg>
      <pc:sldChg chg="del">
        <pc:chgData name="Ørjan" userId="f4a56457-1615-48bb-b59c-0d37462033e1" providerId="ADAL" clId="{CC4EEBE5-83A7-4EC4-ABDE-9166BF0D89D5}" dt="2020-05-04T07:05:33.860" v="50" actId="47"/>
        <pc:sldMkLst>
          <pc:docMk/>
          <pc:sldMk cId="4000142190" sldId="297"/>
        </pc:sldMkLst>
      </pc:sldChg>
      <pc:sldChg chg="del">
        <pc:chgData name="Ørjan" userId="f4a56457-1615-48bb-b59c-0d37462033e1" providerId="ADAL" clId="{CC4EEBE5-83A7-4EC4-ABDE-9166BF0D89D5}" dt="2020-05-04T07:05:23.991" v="48" actId="47"/>
        <pc:sldMkLst>
          <pc:docMk/>
          <pc:sldMk cId="3840279719" sldId="298"/>
        </pc:sldMkLst>
      </pc:sldChg>
      <pc:sldChg chg="del">
        <pc:chgData name="Ørjan" userId="f4a56457-1615-48bb-b59c-0d37462033e1" providerId="ADAL" clId="{CC4EEBE5-83A7-4EC4-ABDE-9166BF0D89D5}" dt="2020-05-04T07:05:23.991" v="48" actId="47"/>
        <pc:sldMkLst>
          <pc:docMk/>
          <pc:sldMk cId="2656463800" sldId="299"/>
        </pc:sldMkLst>
      </pc:sldChg>
      <pc:sldChg chg="del">
        <pc:chgData name="Ørjan" userId="f4a56457-1615-48bb-b59c-0d37462033e1" providerId="ADAL" clId="{CC4EEBE5-83A7-4EC4-ABDE-9166BF0D89D5}" dt="2020-05-04T07:05:26.093" v="49" actId="47"/>
        <pc:sldMkLst>
          <pc:docMk/>
          <pc:sldMk cId="806839014" sldId="300"/>
        </pc:sldMkLst>
      </pc:sldChg>
      <pc:sldChg chg="del">
        <pc:chgData name="Ørjan" userId="f4a56457-1615-48bb-b59c-0d37462033e1" providerId="ADAL" clId="{CC4EEBE5-83A7-4EC4-ABDE-9166BF0D89D5}" dt="2020-05-04T06:26:06.221" v="0" actId="47"/>
        <pc:sldMkLst>
          <pc:docMk/>
          <pc:sldMk cId="2576668875" sldId="30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057EF-168D-4EB2-83F3-D3CBB871B3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A713A7-11BA-4F54-A18B-4D9488BD642F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Fylkesmannen har fra 2011 støttet prosjektet med ca. 600.000 kr. pr. år</a:t>
          </a:r>
          <a:endParaRPr lang="en-US" dirty="0"/>
        </a:p>
      </dgm:t>
    </dgm:pt>
    <dgm:pt modelId="{121DA1BC-4C1F-4391-80F9-00E59505183A}" type="parTrans" cxnId="{88CE6C30-C823-4240-AEA4-84C5CBD55EC7}">
      <dgm:prSet/>
      <dgm:spPr/>
      <dgm:t>
        <a:bodyPr/>
        <a:lstStyle/>
        <a:p>
          <a:endParaRPr lang="en-US"/>
        </a:p>
      </dgm:t>
    </dgm:pt>
    <dgm:pt modelId="{D6CF604A-9AD5-4047-AB39-8D05666AEE37}" type="sibTrans" cxnId="{88CE6C30-C823-4240-AEA4-84C5CBD55EC7}">
      <dgm:prSet/>
      <dgm:spPr/>
      <dgm:t>
        <a:bodyPr/>
        <a:lstStyle/>
        <a:p>
          <a:endParaRPr lang="en-US"/>
        </a:p>
      </dgm:t>
    </dgm:pt>
    <dgm:pt modelId="{C4421D8D-EFFF-40A5-B704-08A0A73F088E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Vi har utviklet selv, gjennom mye prøving</a:t>
          </a:r>
          <a:br>
            <a:rPr lang="nb-NO" dirty="0"/>
          </a:br>
          <a:r>
            <a:rPr lang="nb-NO" dirty="0"/>
            <a:t> og feiling</a:t>
          </a:r>
          <a:endParaRPr lang="en-US" dirty="0"/>
        </a:p>
      </dgm:t>
    </dgm:pt>
    <dgm:pt modelId="{F467D9FB-1311-45E6-90E5-705E50FE9AED}" type="parTrans" cxnId="{D0BBAB6B-5B7A-465C-A86C-ED43A7ACA004}">
      <dgm:prSet/>
      <dgm:spPr/>
      <dgm:t>
        <a:bodyPr/>
        <a:lstStyle/>
        <a:p>
          <a:endParaRPr lang="en-US"/>
        </a:p>
      </dgm:t>
    </dgm:pt>
    <dgm:pt modelId="{B3FB152A-CAAC-4070-A883-91DEE1EC6F95}" type="sibTrans" cxnId="{D0BBAB6B-5B7A-465C-A86C-ED43A7ACA004}">
      <dgm:prSet/>
      <dgm:spPr/>
      <dgm:t>
        <a:bodyPr/>
        <a:lstStyle/>
        <a:p>
          <a:endParaRPr lang="en-US"/>
        </a:p>
      </dgm:t>
    </dgm:pt>
    <dgm:pt modelId="{62BBCB48-2309-445C-96A3-9913023C978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Vi har vunnet 2 priser, Fornyingsprisen fra Fylkesmannen og beste utstiller på Sykepleierkonferansen</a:t>
          </a:r>
          <a:endParaRPr lang="en-US"/>
        </a:p>
      </dgm:t>
    </dgm:pt>
    <dgm:pt modelId="{3FFF14AA-2DED-4BCB-BD19-F4203DCCE385}" type="parTrans" cxnId="{4A49FFFE-B798-4EAC-8E62-3351E32F398D}">
      <dgm:prSet/>
      <dgm:spPr/>
      <dgm:t>
        <a:bodyPr/>
        <a:lstStyle/>
        <a:p>
          <a:endParaRPr lang="en-US"/>
        </a:p>
      </dgm:t>
    </dgm:pt>
    <dgm:pt modelId="{AABA1EB6-8DAE-46FB-87AA-5400AB704A5B}" type="sibTrans" cxnId="{4A49FFFE-B798-4EAC-8E62-3351E32F398D}">
      <dgm:prSet/>
      <dgm:spPr/>
      <dgm:t>
        <a:bodyPr/>
        <a:lstStyle/>
        <a:p>
          <a:endParaRPr lang="en-US"/>
        </a:p>
      </dgm:t>
    </dgm:pt>
    <dgm:pt modelId="{3DC36ECD-C176-4665-AE0F-B373CAE400FB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Vi var ferdige med prosjektet høsten 2017. </a:t>
          </a:r>
          <a:endParaRPr lang="en-US"/>
        </a:p>
      </dgm:t>
    </dgm:pt>
    <dgm:pt modelId="{3FFCB006-C3C7-433A-931C-3087E0958745}" type="parTrans" cxnId="{83EAC009-22E7-4DC8-B90B-3CFC8961AEDD}">
      <dgm:prSet/>
      <dgm:spPr/>
      <dgm:t>
        <a:bodyPr/>
        <a:lstStyle/>
        <a:p>
          <a:endParaRPr lang="en-US"/>
        </a:p>
      </dgm:t>
    </dgm:pt>
    <dgm:pt modelId="{D8A29A11-CD28-4886-ABAA-E947AA2E7A75}" type="sibTrans" cxnId="{83EAC009-22E7-4DC8-B90B-3CFC8961AEDD}">
      <dgm:prSet/>
      <dgm:spPr/>
      <dgm:t>
        <a:bodyPr/>
        <a:lstStyle/>
        <a:p>
          <a:endParaRPr lang="en-US"/>
        </a:p>
      </dgm:t>
    </dgm:pt>
    <dgm:pt modelId="{323A852C-CA64-4D20-9652-C9F238E11FC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Juni 2018 ble Digipro-helse AS startet av Beiarn kommune.</a:t>
          </a:r>
          <a:endParaRPr lang="en-US" dirty="0"/>
        </a:p>
      </dgm:t>
    </dgm:pt>
    <dgm:pt modelId="{18BBF6CB-C8E0-4C29-80AB-6AC28232F64D}" type="parTrans" cxnId="{62D79A03-8D8B-490E-8DB9-3754477A118F}">
      <dgm:prSet/>
      <dgm:spPr/>
      <dgm:t>
        <a:bodyPr/>
        <a:lstStyle/>
        <a:p>
          <a:endParaRPr lang="en-US"/>
        </a:p>
      </dgm:t>
    </dgm:pt>
    <dgm:pt modelId="{01BD602E-535B-4254-B84C-DDAF42335A1E}" type="sibTrans" cxnId="{62D79A03-8D8B-490E-8DB9-3754477A118F}">
      <dgm:prSet/>
      <dgm:spPr/>
      <dgm:t>
        <a:bodyPr/>
        <a:lstStyle/>
        <a:p>
          <a:endParaRPr lang="en-US"/>
        </a:p>
      </dgm:t>
    </dgm:pt>
    <dgm:pt modelId="{62502E51-3F1E-4C40-884E-DB1A39AF93A1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Signerte avtaler med 9 kommuner i 2018</a:t>
          </a:r>
          <a:endParaRPr lang="en-US"/>
        </a:p>
      </dgm:t>
    </dgm:pt>
    <dgm:pt modelId="{205189CC-0459-4264-88EA-2411CF50A354}" type="parTrans" cxnId="{6F9D842C-5C71-429B-BB89-195C8BADC7F8}">
      <dgm:prSet/>
      <dgm:spPr/>
      <dgm:t>
        <a:bodyPr/>
        <a:lstStyle/>
        <a:p>
          <a:endParaRPr lang="en-US"/>
        </a:p>
      </dgm:t>
    </dgm:pt>
    <dgm:pt modelId="{A3ADB350-1726-47A4-BD0A-A32F3FC386AA}" type="sibTrans" cxnId="{6F9D842C-5C71-429B-BB89-195C8BADC7F8}">
      <dgm:prSet/>
      <dgm:spPr/>
      <dgm:t>
        <a:bodyPr/>
        <a:lstStyle/>
        <a:p>
          <a:endParaRPr lang="en-US"/>
        </a:p>
      </dgm:t>
    </dgm:pt>
    <dgm:pt modelId="{565DA82A-7875-4840-A8BF-8D0A57CB2234}" type="pres">
      <dgm:prSet presAssocID="{707057EF-168D-4EB2-83F3-D3CBB871B3AA}" presName="root" presStyleCnt="0">
        <dgm:presLayoutVars>
          <dgm:dir/>
          <dgm:resizeHandles val="exact"/>
        </dgm:presLayoutVars>
      </dgm:prSet>
      <dgm:spPr/>
    </dgm:pt>
    <dgm:pt modelId="{341F63B3-56F7-40E8-872E-81B57F4EF5E4}" type="pres">
      <dgm:prSet presAssocID="{7DA713A7-11BA-4F54-A18B-4D9488BD642F}" presName="compNode" presStyleCnt="0"/>
      <dgm:spPr/>
    </dgm:pt>
    <dgm:pt modelId="{E94CB330-1830-4DC7-9464-A57E404F9825}" type="pres">
      <dgm:prSet presAssocID="{7DA713A7-11BA-4F54-A18B-4D9488BD642F}" presName="bgRect" presStyleLbl="bgShp" presStyleIdx="0" presStyleCnt="6"/>
      <dgm:spPr/>
    </dgm:pt>
    <dgm:pt modelId="{D57CEE8E-78A8-4DD8-B39A-7793D2F43D82}" type="pres">
      <dgm:prSet presAssocID="{7DA713A7-11BA-4F54-A18B-4D9488BD642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y"/>
        </a:ext>
      </dgm:extLst>
    </dgm:pt>
    <dgm:pt modelId="{E0BEA2B0-88A7-42E0-848B-AE9238083DF3}" type="pres">
      <dgm:prSet presAssocID="{7DA713A7-11BA-4F54-A18B-4D9488BD642F}" presName="spaceRect" presStyleCnt="0"/>
      <dgm:spPr/>
    </dgm:pt>
    <dgm:pt modelId="{EFD44448-AE93-4BA4-9BC4-75866C0815EF}" type="pres">
      <dgm:prSet presAssocID="{7DA713A7-11BA-4F54-A18B-4D9488BD642F}" presName="parTx" presStyleLbl="revTx" presStyleIdx="0" presStyleCnt="6">
        <dgm:presLayoutVars>
          <dgm:chMax val="0"/>
          <dgm:chPref val="0"/>
        </dgm:presLayoutVars>
      </dgm:prSet>
      <dgm:spPr/>
    </dgm:pt>
    <dgm:pt modelId="{F1F3323E-C407-4634-A852-7344FA057933}" type="pres">
      <dgm:prSet presAssocID="{D6CF604A-9AD5-4047-AB39-8D05666AEE37}" presName="sibTrans" presStyleCnt="0"/>
      <dgm:spPr/>
    </dgm:pt>
    <dgm:pt modelId="{7B465D95-E49D-49AC-BB4E-C5CB7FC0771F}" type="pres">
      <dgm:prSet presAssocID="{C4421D8D-EFFF-40A5-B704-08A0A73F088E}" presName="compNode" presStyleCnt="0"/>
      <dgm:spPr/>
    </dgm:pt>
    <dgm:pt modelId="{7F3B5BEF-F677-4683-9EA1-C2DDA070EBEE}" type="pres">
      <dgm:prSet presAssocID="{C4421D8D-EFFF-40A5-B704-08A0A73F088E}" presName="bgRect" presStyleLbl="bgShp" presStyleIdx="1" presStyleCnt="6"/>
      <dgm:spPr/>
    </dgm:pt>
    <dgm:pt modelId="{111AC3D0-28CA-4572-AB9C-B915E3790AB6}" type="pres">
      <dgm:prSet presAssocID="{C4421D8D-EFFF-40A5-B704-08A0A73F088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de"/>
        </a:ext>
      </dgm:extLst>
    </dgm:pt>
    <dgm:pt modelId="{5634F220-F7BD-458C-A329-39E92F2C5529}" type="pres">
      <dgm:prSet presAssocID="{C4421D8D-EFFF-40A5-B704-08A0A73F088E}" presName="spaceRect" presStyleCnt="0"/>
      <dgm:spPr/>
    </dgm:pt>
    <dgm:pt modelId="{39913536-9565-4D0D-B95B-9793902E2136}" type="pres">
      <dgm:prSet presAssocID="{C4421D8D-EFFF-40A5-B704-08A0A73F088E}" presName="parTx" presStyleLbl="revTx" presStyleIdx="1" presStyleCnt="6">
        <dgm:presLayoutVars>
          <dgm:chMax val="0"/>
          <dgm:chPref val="0"/>
        </dgm:presLayoutVars>
      </dgm:prSet>
      <dgm:spPr/>
    </dgm:pt>
    <dgm:pt modelId="{8EDDCF89-D524-424F-A242-F718971107D2}" type="pres">
      <dgm:prSet presAssocID="{B3FB152A-CAAC-4070-A883-91DEE1EC6F95}" presName="sibTrans" presStyleCnt="0"/>
      <dgm:spPr/>
    </dgm:pt>
    <dgm:pt modelId="{A2E30B26-78C3-44CF-86DA-F8F43D3765D0}" type="pres">
      <dgm:prSet presAssocID="{62BBCB48-2309-445C-96A3-9913023C9780}" presName="compNode" presStyleCnt="0"/>
      <dgm:spPr/>
    </dgm:pt>
    <dgm:pt modelId="{A8C48F41-17A6-4A28-BAEC-1E008268B0B4}" type="pres">
      <dgm:prSet presAssocID="{62BBCB48-2309-445C-96A3-9913023C9780}" presName="bgRect" presStyleLbl="bgShp" presStyleIdx="2" presStyleCnt="6"/>
      <dgm:spPr/>
    </dgm:pt>
    <dgm:pt modelId="{4D9494DE-C484-4812-B499-3FD5829FB41A}" type="pres">
      <dgm:prSet presAssocID="{62BBCB48-2309-445C-96A3-9913023C978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D088E88D-5C00-4D65-9871-C49A6E75D5C8}" type="pres">
      <dgm:prSet presAssocID="{62BBCB48-2309-445C-96A3-9913023C9780}" presName="spaceRect" presStyleCnt="0"/>
      <dgm:spPr/>
    </dgm:pt>
    <dgm:pt modelId="{E3EC2EA8-227F-4C6C-BC1F-E7F9FB558638}" type="pres">
      <dgm:prSet presAssocID="{62BBCB48-2309-445C-96A3-9913023C9780}" presName="parTx" presStyleLbl="revTx" presStyleIdx="2" presStyleCnt="6">
        <dgm:presLayoutVars>
          <dgm:chMax val="0"/>
          <dgm:chPref val="0"/>
        </dgm:presLayoutVars>
      </dgm:prSet>
      <dgm:spPr/>
    </dgm:pt>
    <dgm:pt modelId="{63C0A403-7AB0-4E82-ADE4-C6B2DE045325}" type="pres">
      <dgm:prSet presAssocID="{AABA1EB6-8DAE-46FB-87AA-5400AB704A5B}" presName="sibTrans" presStyleCnt="0"/>
      <dgm:spPr/>
    </dgm:pt>
    <dgm:pt modelId="{592F1530-BB95-422C-AB04-B83B77C52179}" type="pres">
      <dgm:prSet presAssocID="{3DC36ECD-C176-4665-AE0F-B373CAE400FB}" presName="compNode" presStyleCnt="0"/>
      <dgm:spPr/>
    </dgm:pt>
    <dgm:pt modelId="{D7949521-B7A4-48D8-8AFC-F7C927296282}" type="pres">
      <dgm:prSet presAssocID="{3DC36ECD-C176-4665-AE0F-B373CAE400FB}" presName="bgRect" presStyleLbl="bgShp" presStyleIdx="3" presStyleCnt="6"/>
      <dgm:spPr/>
    </dgm:pt>
    <dgm:pt modelId="{DAF72523-14B8-4990-8373-E29531577B64}" type="pres">
      <dgm:prSet presAssocID="{3DC36ECD-C176-4665-AE0F-B373CAE400F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Double Quote"/>
        </a:ext>
      </dgm:extLst>
    </dgm:pt>
    <dgm:pt modelId="{779CDEB5-879A-4AAA-99F1-FBD51940FB55}" type="pres">
      <dgm:prSet presAssocID="{3DC36ECD-C176-4665-AE0F-B373CAE400FB}" presName="spaceRect" presStyleCnt="0"/>
      <dgm:spPr/>
    </dgm:pt>
    <dgm:pt modelId="{DAD8118B-25E3-4E51-B9E6-CFD86B5B3595}" type="pres">
      <dgm:prSet presAssocID="{3DC36ECD-C176-4665-AE0F-B373CAE400FB}" presName="parTx" presStyleLbl="revTx" presStyleIdx="3" presStyleCnt="6">
        <dgm:presLayoutVars>
          <dgm:chMax val="0"/>
          <dgm:chPref val="0"/>
        </dgm:presLayoutVars>
      </dgm:prSet>
      <dgm:spPr/>
    </dgm:pt>
    <dgm:pt modelId="{EA722FA6-8ABC-4CD7-8681-3744AF0B0AD8}" type="pres">
      <dgm:prSet presAssocID="{D8A29A11-CD28-4886-ABAA-E947AA2E7A75}" presName="sibTrans" presStyleCnt="0"/>
      <dgm:spPr/>
    </dgm:pt>
    <dgm:pt modelId="{77ECCB83-F53C-41EF-83E6-92D7E901A0C2}" type="pres">
      <dgm:prSet presAssocID="{323A852C-CA64-4D20-9652-C9F238E11FC5}" presName="compNode" presStyleCnt="0"/>
      <dgm:spPr/>
    </dgm:pt>
    <dgm:pt modelId="{785E0AA1-7E90-4792-805D-881E5EFBF757}" type="pres">
      <dgm:prSet presAssocID="{323A852C-CA64-4D20-9652-C9F238E11FC5}" presName="bgRect" presStyleLbl="bgShp" presStyleIdx="4" presStyleCnt="6"/>
      <dgm:spPr/>
    </dgm:pt>
    <dgm:pt modelId="{503EF328-D300-4948-9560-3A93923D58D3}" type="pres">
      <dgm:prSet presAssocID="{323A852C-CA64-4D20-9652-C9F238E11FC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555F6C87-411E-4637-8177-ABD500EF81D0}" type="pres">
      <dgm:prSet presAssocID="{323A852C-CA64-4D20-9652-C9F238E11FC5}" presName="spaceRect" presStyleCnt="0"/>
      <dgm:spPr/>
    </dgm:pt>
    <dgm:pt modelId="{1DCDD75C-FA77-4C31-98DC-F3DDAC654E53}" type="pres">
      <dgm:prSet presAssocID="{323A852C-CA64-4D20-9652-C9F238E11FC5}" presName="parTx" presStyleLbl="revTx" presStyleIdx="4" presStyleCnt="6">
        <dgm:presLayoutVars>
          <dgm:chMax val="0"/>
          <dgm:chPref val="0"/>
        </dgm:presLayoutVars>
      </dgm:prSet>
      <dgm:spPr/>
    </dgm:pt>
    <dgm:pt modelId="{438A6ABF-A619-49E9-BC9B-2B980CDEEABB}" type="pres">
      <dgm:prSet presAssocID="{01BD602E-535B-4254-B84C-DDAF42335A1E}" presName="sibTrans" presStyleCnt="0"/>
      <dgm:spPr/>
    </dgm:pt>
    <dgm:pt modelId="{8ECBA072-6CA3-4530-B23F-91DE6330950C}" type="pres">
      <dgm:prSet presAssocID="{62502E51-3F1E-4C40-884E-DB1A39AF93A1}" presName="compNode" presStyleCnt="0"/>
      <dgm:spPr/>
    </dgm:pt>
    <dgm:pt modelId="{C190A802-03BB-4693-93D0-4937FDA5CC08}" type="pres">
      <dgm:prSet presAssocID="{62502E51-3F1E-4C40-884E-DB1A39AF93A1}" presName="bgRect" presStyleLbl="bgShp" presStyleIdx="5" presStyleCnt="6"/>
      <dgm:spPr/>
    </dgm:pt>
    <dgm:pt modelId="{88ADA665-9E87-486B-820C-D68990979728}" type="pres">
      <dgm:prSet presAssocID="{62502E51-3F1E-4C40-884E-DB1A39AF93A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D55B9A6-06F1-421B-ABC3-D0EA6D8DE0AD}" type="pres">
      <dgm:prSet presAssocID="{62502E51-3F1E-4C40-884E-DB1A39AF93A1}" presName="spaceRect" presStyleCnt="0"/>
      <dgm:spPr/>
    </dgm:pt>
    <dgm:pt modelId="{0F7883B0-C94A-4CE6-95AB-3B4A47D6EEAE}" type="pres">
      <dgm:prSet presAssocID="{62502E51-3F1E-4C40-884E-DB1A39AF93A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C4B1500-E3E5-43B3-8FEA-100AD2E6BDE7}" type="presOf" srcId="{7DA713A7-11BA-4F54-A18B-4D9488BD642F}" destId="{EFD44448-AE93-4BA4-9BC4-75866C0815EF}" srcOrd="0" destOrd="0" presId="urn:microsoft.com/office/officeart/2018/2/layout/IconVerticalSolidList"/>
    <dgm:cxn modelId="{62D79A03-8D8B-490E-8DB9-3754477A118F}" srcId="{707057EF-168D-4EB2-83F3-D3CBB871B3AA}" destId="{323A852C-CA64-4D20-9652-C9F238E11FC5}" srcOrd="4" destOrd="0" parTransId="{18BBF6CB-C8E0-4C29-80AB-6AC28232F64D}" sibTransId="{01BD602E-535B-4254-B84C-DDAF42335A1E}"/>
    <dgm:cxn modelId="{98E90609-8E18-4DED-B4A3-2A44E166D5B9}" type="presOf" srcId="{3DC36ECD-C176-4665-AE0F-B373CAE400FB}" destId="{DAD8118B-25E3-4E51-B9E6-CFD86B5B3595}" srcOrd="0" destOrd="0" presId="urn:microsoft.com/office/officeart/2018/2/layout/IconVerticalSolidList"/>
    <dgm:cxn modelId="{83EAC009-22E7-4DC8-B90B-3CFC8961AEDD}" srcId="{707057EF-168D-4EB2-83F3-D3CBB871B3AA}" destId="{3DC36ECD-C176-4665-AE0F-B373CAE400FB}" srcOrd="3" destOrd="0" parTransId="{3FFCB006-C3C7-433A-931C-3087E0958745}" sibTransId="{D8A29A11-CD28-4886-ABAA-E947AA2E7A75}"/>
    <dgm:cxn modelId="{6F9D842C-5C71-429B-BB89-195C8BADC7F8}" srcId="{707057EF-168D-4EB2-83F3-D3CBB871B3AA}" destId="{62502E51-3F1E-4C40-884E-DB1A39AF93A1}" srcOrd="5" destOrd="0" parTransId="{205189CC-0459-4264-88EA-2411CF50A354}" sibTransId="{A3ADB350-1726-47A4-BD0A-A32F3FC386AA}"/>
    <dgm:cxn modelId="{88CE6C30-C823-4240-AEA4-84C5CBD55EC7}" srcId="{707057EF-168D-4EB2-83F3-D3CBB871B3AA}" destId="{7DA713A7-11BA-4F54-A18B-4D9488BD642F}" srcOrd="0" destOrd="0" parTransId="{121DA1BC-4C1F-4391-80F9-00E59505183A}" sibTransId="{D6CF604A-9AD5-4047-AB39-8D05666AEE37}"/>
    <dgm:cxn modelId="{28573D35-D565-463F-938A-A0B66C86106B}" type="presOf" srcId="{707057EF-168D-4EB2-83F3-D3CBB871B3AA}" destId="{565DA82A-7875-4840-A8BF-8D0A57CB2234}" srcOrd="0" destOrd="0" presId="urn:microsoft.com/office/officeart/2018/2/layout/IconVerticalSolidList"/>
    <dgm:cxn modelId="{D0BBAB6B-5B7A-465C-A86C-ED43A7ACA004}" srcId="{707057EF-168D-4EB2-83F3-D3CBB871B3AA}" destId="{C4421D8D-EFFF-40A5-B704-08A0A73F088E}" srcOrd="1" destOrd="0" parTransId="{F467D9FB-1311-45E6-90E5-705E50FE9AED}" sibTransId="{B3FB152A-CAAC-4070-A883-91DEE1EC6F95}"/>
    <dgm:cxn modelId="{25C85450-12A8-40B2-BC17-E545DDE0CF41}" type="presOf" srcId="{C4421D8D-EFFF-40A5-B704-08A0A73F088E}" destId="{39913536-9565-4D0D-B95B-9793902E2136}" srcOrd="0" destOrd="0" presId="urn:microsoft.com/office/officeart/2018/2/layout/IconVerticalSolidList"/>
    <dgm:cxn modelId="{B7D02676-A030-4C4A-A5FD-1B6AF6BEFB0C}" type="presOf" srcId="{323A852C-CA64-4D20-9652-C9F238E11FC5}" destId="{1DCDD75C-FA77-4C31-98DC-F3DDAC654E53}" srcOrd="0" destOrd="0" presId="urn:microsoft.com/office/officeart/2018/2/layout/IconVerticalSolidList"/>
    <dgm:cxn modelId="{20E9D8AB-6D5C-4B70-81B3-32A7321E5944}" type="presOf" srcId="{62502E51-3F1E-4C40-884E-DB1A39AF93A1}" destId="{0F7883B0-C94A-4CE6-95AB-3B4A47D6EEAE}" srcOrd="0" destOrd="0" presId="urn:microsoft.com/office/officeart/2018/2/layout/IconVerticalSolidList"/>
    <dgm:cxn modelId="{AC8136D1-4C3C-43F3-A5FC-550FEFA0F0C1}" type="presOf" srcId="{62BBCB48-2309-445C-96A3-9913023C9780}" destId="{E3EC2EA8-227F-4C6C-BC1F-E7F9FB558638}" srcOrd="0" destOrd="0" presId="urn:microsoft.com/office/officeart/2018/2/layout/IconVerticalSolidList"/>
    <dgm:cxn modelId="{4A49FFFE-B798-4EAC-8E62-3351E32F398D}" srcId="{707057EF-168D-4EB2-83F3-D3CBB871B3AA}" destId="{62BBCB48-2309-445C-96A3-9913023C9780}" srcOrd="2" destOrd="0" parTransId="{3FFF14AA-2DED-4BCB-BD19-F4203DCCE385}" sibTransId="{AABA1EB6-8DAE-46FB-87AA-5400AB704A5B}"/>
    <dgm:cxn modelId="{F44B4EB8-C00D-47E2-87E8-A7C30C3E2E44}" type="presParOf" srcId="{565DA82A-7875-4840-A8BF-8D0A57CB2234}" destId="{341F63B3-56F7-40E8-872E-81B57F4EF5E4}" srcOrd="0" destOrd="0" presId="urn:microsoft.com/office/officeart/2018/2/layout/IconVerticalSolidList"/>
    <dgm:cxn modelId="{9D98EB82-DE46-41F4-8E93-B088B83A45DD}" type="presParOf" srcId="{341F63B3-56F7-40E8-872E-81B57F4EF5E4}" destId="{E94CB330-1830-4DC7-9464-A57E404F9825}" srcOrd="0" destOrd="0" presId="urn:microsoft.com/office/officeart/2018/2/layout/IconVerticalSolidList"/>
    <dgm:cxn modelId="{28B38ABF-4362-45E6-B285-C7626D6F5E81}" type="presParOf" srcId="{341F63B3-56F7-40E8-872E-81B57F4EF5E4}" destId="{D57CEE8E-78A8-4DD8-B39A-7793D2F43D82}" srcOrd="1" destOrd="0" presId="urn:microsoft.com/office/officeart/2018/2/layout/IconVerticalSolidList"/>
    <dgm:cxn modelId="{97497645-26F0-4E05-BCF1-4F18318BC9D0}" type="presParOf" srcId="{341F63B3-56F7-40E8-872E-81B57F4EF5E4}" destId="{E0BEA2B0-88A7-42E0-848B-AE9238083DF3}" srcOrd="2" destOrd="0" presId="urn:microsoft.com/office/officeart/2018/2/layout/IconVerticalSolidList"/>
    <dgm:cxn modelId="{B03E0B5D-6797-48D5-A324-9ABA7A641F3C}" type="presParOf" srcId="{341F63B3-56F7-40E8-872E-81B57F4EF5E4}" destId="{EFD44448-AE93-4BA4-9BC4-75866C0815EF}" srcOrd="3" destOrd="0" presId="urn:microsoft.com/office/officeart/2018/2/layout/IconVerticalSolidList"/>
    <dgm:cxn modelId="{33A586E6-E5F7-4B55-ABBD-F5FD8F08938A}" type="presParOf" srcId="{565DA82A-7875-4840-A8BF-8D0A57CB2234}" destId="{F1F3323E-C407-4634-A852-7344FA057933}" srcOrd="1" destOrd="0" presId="urn:microsoft.com/office/officeart/2018/2/layout/IconVerticalSolidList"/>
    <dgm:cxn modelId="{7E257263-9CE9-4D8C-B1A9-4286DF9DE664}" type="presParOf" srcId="{565DA82A-7875-4840-A8BF-8D0A57CB2234}" destId="{7B465D95-E49D-49AC-BB4E-C5CB7FC0771F}" srcOrd="2" destOrd="0" presId="urn:microsoft.com/office/officeart/2018/2/layout/IconVerticalSolidList"/>
    <dgm:cxn modelId="{BFB5ED5B-042C-4DCF-9296-0FDCAF3A3D25}" type="presParOf" srcId="{7B465D95-E49D-49AC-BB4E-C5CB7FC0771F}" destId="{7F3B5BEF-F677-4683-9EA1-C2DDA070EBEE}" srcOrd="0" destOrd="0" presId="urn:microsoft.com/office/officeart/2018/2/layout/IconVerticalSolidList"/>
    <dgm:cxn modelId="{F4A2C3B5-9467-496E-9097-D96355521DC5}" type="presParOf" srcId="{7B465D95-E49D-49AC-BB4E-C5CB7FC0771F}" destId="{111AC3D0-28CA-4572-AB9C-B915E3790AB6}" srcOrd="1" destOrd="0" presId="urn:microsoft.com/office/officeart/2018/2/layout/IconVerticalSolidList"/>
    <dgm:cxn modelId="{96DF8509-320F-4A90-8476-638D4BB069F8}" type="presParOf" srcId="{7B465D95-E49D-49AC-BB4E-C5CB7FC0771F}" destId="{5634F220-F7BD-458C-A329-39E92F2C5529}" srcOrd="2" destOrd="0" presId="urn:microsoft.com/office/officeart/2018/2/layout/IconVerticalSolidList"/>
    <dgm:cxn modelId="{5E54ACC0-9C12-4F16-BEBA-CA7E7946622A}" type="presParOf" srcId="{7B465D95-E49D-49AC-BB4E-C5CB7FC0771F}" destId="{39913536-9565-4D0D-B95B-9793902E2136}" srcOrd="3" destOrd="0" presId="urn:microsoft.com/office/officeart/2018/2/layout/IconVerticalSolidList"/>
    <dgm:cxn modelId="{D12FB1FE-42E0-44E2-A96B-7EA23454872C}" type="presParOf" srcId="{565DA82A-7875-4840-A8BF-8D0A57CB2234}" destId="{8EDDCF89-D524-424F-A242-F718971107D2}" srcOrd="3" destOrd="0" presId="urn:microsoft.com/office/officeart/2018/2/layout/IconVerticalSolidList"/>
    <dgm:cxn modelId="{FA60728F-C340-496A-A8D5-44C395A3099A}" type="presParOf" srcId="{565DA82A-7875-4840-A8BF-8D0A57CB2234}" destId="{A2E30B26-78C3-44CF-86DA-F8F43D3765D0}" srcOrd="4" destOrd="0" presId="urn:microsoft.com/office/officeart/2018/2/layout/IconVerticalSolidList"/>
    <dgm:cxn modelId="{78F52279-9671-48C8-93D2-7935D4081A3B}" type="presParOf" srcId="{A2E30B26-78C3-44CF-86DA-F8F43D3765D0}" destId="{A8C48F41-17A6-4A28-BAEC-1E008268B0B4}" srcOrd="0" destOrd="0" presId="urn:microsoft.com/office/officeart/2018/2/layout/IconVerticalSolidList"/>
    <dgm:cxn modelId="{FEFDF340-7840-48CA-BC0C-106D8E4A21D5}" type="presParOf" srcId="{A2E30B26-78C3-44CF-86DA-F8F43D3765D0}" destId="{4D9494DE-C484-4812-B499-3FD5829FB41A}" srcOrd="1" destOrd="0" presId="urn:microsoft.com/office/officeart/2018/2/layout/IconVerticalSolidList"/>
    <dgm:cxn modelId="{89F3310D-4BE0-4E79-B140-65F341C0740C}" type="presParOf" srcId="{A2E30B26-78C3-44CF-86DA-F8F43D3765D0}" destId="{D088E88D-5C00-4D65-9871-C49A6E75D5C8}" srcOrd="2" destOrd="0" presId="urn:microsoft.com/office/officeart/2018/2/layout/IconVerticalSolidList"/>
    <dgm:cxn modelId="{F055932C-1E34-4312-B77F-1795AF3D3AD0}" type="presParOf" srcId="{A2E30B26-78C3-44CF-86DA-F8F43D3765D0}" destId="{E3EC2EA8-227F-4C6C-BC1F-E7F9FB558638}" srcOrd="3" destOrd="0" presId="urn:microsoft.com/office/officeart/2018/2/layout/IconVerticalSolidList"/>
    <dgm:cxn modelId="{8279972E-4D93-49C5-8EBD-466BC0063F6F}" type="presParOf" srcId="{565DA82A-7875-4840-A8BF-8D0A57CB2234}" destId="{63C0A403-7AB0-4E82-ADE4-C6B2DE045325}" srcOrd="5" destOrd="0" presId="urn:microsoft.com/office/officeart/2018/2/layout/IconVerticalSolidList"/>
    <dgm:cxn modelId="{C8399701-1F24-4825-824F-F3491AAE2A5D}" type="presParOf" srcId="{565DA82A-7875-4840-A8BF-8D0A57CB2234}" destId="{592F1530-BB95-422C-AB04-B83B77C52179}" srcOrd="6" destOrd="0" presId="urn:microsoft.com/office/officeart/2018/2/layout/IconVerticalSolidList"/>
    <dgm:cxn modelId="{451A6EFD-D034-4B11-920D-E4429052264A}" type="presParOf" srcId="{592F1530-BB95-422C-AB04-B83B77C52179}" destId="{D7949521-B7A4-48D8-8AFC-F7C927296282}" srcOrd="0" destOrd="0" presId="urn:microsoft.com/office/officeart/2018/2/layout/IconVerticalSolidList"/>
    <dgm:cxn modelId="{64506D12-7836-4DC4-898C-25B184BC95AB}" type="presParOf" srcId="{592F1530-BB95-422C-AB04-B83B77C52179}" destId="{DAF72523-14B8-4990-8373-E29531577B64}" srcOrd="1" destOrd="0" presId="urn:microsoft.com/office/officeart/2018/2/layout/IconVerticalSolidList"/>
    <dgm:cxn modelId="{C9FC6043-38C4-4EFE-97D0-6825F77A6084}" type="presParOf" srcId="{592F1530-BB95-422C-AB04-B83B77C52179}" destId="{779CDEB5-879A-4AAA-99F1-FBD51940FB55}" srcOrd="2" destOrd="0" presId="urn:microsoft.com/office/officeart/2018/2/layout/IconVerticalSolidList"/>
    <dgm:cxn modelId="{701BB8DE-1DF3-4753-879A-06717A0534E8}" type="presParOf" srcId="{592F1530-BB95-422C-AB04-B83B77C52179}" destId="{DAD8118B-25E3-4E51-B9E6-CFD86B5B3595}" srcOrd="3" destOrd="0" presId="urn:microsoft.com/office/officeart/2018/2/layout/IconVerticalSolidList"/>
    <dgm:cxn modelId="{6CCE3305-737C-4058-85BE-451C9843497B}" type="presParOf" srcId="{565DA82A-7875-4840-A8BF-8D0A57CB2234}" destId="{EA722FA6-8ABC-4CD7-8681-3744AF0B0AD8}" srcOrd="7" destOrd="0" presId="urn:microsoft.com/office/officeart/2018/2/layout/IconVerticalSolidList"/>
    <dgm:cxn modelId="{82AE892B-1E2D-489B-9CB8-2A061BE8A814}" type="presParOf" srcId="{565DA82A-7875-4840-A8BF-8D0A57CB2234}" destId="{77ECCB83-F53C-41EF-83E6-92D7E901A0C2}" srcOrd="8" destOrd="0" presId="urn:microsoft.com/office/officeart/2018/2/layout/IconVerticalSolidList"/>
    <dgm:cxn modelId="{5F12615C-5D78-4AAA-826F-D6916A5AFB60}" type="presParOf" srcId="{77ECCB83-F53C-41EF-83E6-92D7E901A0C2}" destId="{785E0AA1-7E90-4792-805D-881E5EFBF757}" srcOrd="0" destOrd="0" presId="urn:microsoft.com/office/officeart/2018/2/layout/IconVerticalSolidList"/>
    <dgm:cxn modelId="{8B3D77D4-25E9-4204-973E-6763B3C50C13}" type="presParOf" srcId="{77ECCB83-F53C-41EF-83E6-92D7E901A0C2}" destId="{503EF328-D300-4948-9560-3A93923D58D3}" srcOrd="1" destOrd="0" presId="urn:microsoft.com/office/officeart/2018/2/layout/IconVerticalSolidList"/>
    <dgm:cxn modelId="{25214A11-B006-4CD9-A528-1E673A849CA4}" type="presParOf" srcId="{77ECCB83-F53C-41EF-83E6-92D7E901A0C2}" destId="{555F6C87-411E-4637-8177-ABD500EF81D0}" srcOrd="2" destOrd="0" presId="urn:microsoft.com/office/officeart/2018/2/layout/IconVerticalSolidList"/>
    <dgm:cxn modelId="{5572F9E0-CF5F-430F-B920-FB47657CF28A}" type="presParOf" srcId="{77ECCB83-F53C-41EF-83E6-92D7E901A0C2}" destId="{1DCDD75C-FA77-4C31-98DC-F3DDAC654E53}" srcOrd="3" destOrd="0" presId="urn:microsoft.com/office/officeart/2018/2/layout/IconVerticalSolidList"/>
    <dgm:cxn modelId="{7D8D454C-DEF3-4EE5-BFD2-E2019E33D25B}" type="presParOf" srcId="{565DA82A-7875-4840-A8BF-8D0A57CB2234}" destId="{438A6ABF-A619-49E9-BC9B-2B980CDEEABB}" srcOrd="9" destOrd="0" presId="urn:microsoft.com/office/officeart/2018/2/layout/IconVerticalSolidList"/>
    <dgm:cxn modelId="{943B298C-6BB2-4063-96E7-813DA3ECA612}" type="presParOf" srcId="{565DA82A-7875-4840-A8BF-8D0A57CB2234}" destId="{8ECBA072-6CA3-4530-B23F-91DE6330950C}" srcOrd="10" destOrd="0" presId="urn:microsoft.com/office/officeart/2018/2/layout/IconVerticalSolidList"/>
    <dgm:cxn modelId="{7D612E92-F44F-4AC0-877B-053D55AC810C}" type="presParOf" srcId="{8ECBA072-6CA3-4530-B23F-91DE6330950C}" destId="{C190A802-03BB-4693-93D0-4937FDA5CC08}" srcOrd="0" destOrd="0" presId="urn:microsoft.com/office/officeart/2018/2/layout/IconVerticalSolidList"/>
    <dgm:cxn modelId="{EF2CB871-CB2A-446F-8EEE-8AE9FF8CE115}" type="presParOf" srcId="{8ECBA072-6CA3-4530-B23F-91DE6330950C}" destId="{88ADA665-9E87-486B-820C-D68990979728}" srcOrd="1" destOrd="0" presId="urn:microsoft.com/office/officeart/2018/2/layout/IconVerticalSolidList"/>
    <dgm:cxn modelId="{03FC5D57-497C-4BAC-97DF-490FAB2C176D}" type="presParOf" srcId="{8ECBA072-6CA3-4530-B23F-91DE6330950C}" destId="{7D55B9A6-06F1-421B-ABC3-D0EA6D8DE0AD}" srcOrd="2" destOrd="0" presId="urn:microsoft.com/office/officeart/2018/2/layout/IconVerticalSolidList"/>
    <dgm:cxn modelId="{FC07EDC7-8D1F-4832-ACA4-95E7CCD5AAF6}" type="presParOf" srcId="{8ECBA072-6CA3-4530-B23F-91DE6330950C}" destId="{0F7883B0-C94A-4CE6-95AB-3B4A47D6EE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CB330-1830-4DC7-9464-A57E404F9825}">
      <dsp:nvSpPr>
        <dsp:cNvPr id="0" name=""/>
        <dsp:cNvSpPr/>
      </dsp:nvSpPr>
      <dsp:spPr>
        <a:xfrm>
          <a:off x="0" y="190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CEE8E-78A8-4DD8-B39A-7793D2F43D82}">
      <dsp:nvSpPr>
        <dsp:cNvPr id="0" name=""/>
        <dsp:cNvSpPr/>
      </dsp:nvSpPr>
      <dsp:spPr>
        <a:xfrm>
          <a:off x="245877" y="184791"/>
          <a:ext cx="447049" cy="447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44448-AE93-4BA4-9BC4-75866C0815EF}">
      <dsp:nvSpPr>
        <dsp:cNvPr id="0" name=""/>
        <dsp:cNvSpPr/>
      </dsp:nvSpPr>
      <dsp:spPr>
        <a:xfrm>
          <a:off x="938804" y="190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Fylkesmannen har fra 2011 støttet prosjektet med ca. 600.000 kr. pr. år</a:t>
          </a:r>
          <a:endParaRPr lang="en-US" sz="1800" kern="1200" dirty="0"/>
        </a:p>
      </dsp:txBody>
      <dsp:txXfrm>
        <a:off x="938804" y="1907"/>
        <a:ext cx="5649886" cy="812817"/>
      </dsp:txXfrm>
    </dsp:sp>
    <dsp:sp modelId="{7F3B5BEF-F677-4683-9EA1-C2DDA070EBEE}">
      <dsp:nvSpPr>
        <dsp:cNvPr id="0" name=""/>
        <dsp:cNvSpPr/>
      </dsp:nvSpPr>
      <dsp:spPr>
        <a:xfrm>
          <a:off x="0" y="1017929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AC3D0-28CA-4572-AB9C-B915E3790AB6}">
      <dsp:nvSpPr>
        <dsp:cNvPr id="0" name=""/>
        <dsp:cNvSpPr/>
      </dsp:nvSpPr>
      <dsp:spPr>
        <a:xfrm>
          <a:off x="245877" y="1200813"/>
          <a:ext cx="447049" cy="447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13536-9565-4D0D-B95B-9793902E2136}">
      <dsp:nvSpPr>
        <dsp:cNvPr id="0" name=""/>
        <dsp:cNvSpPr/>
      </dsp:nvSpPr>
      <dsp:spPr>
        <a:xfrm>
          <a:off x="938804" y="1017929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Vi har utviklet selv, gjennom mye prøving</a:t>
          </a:r>
          <a:br>
            <a:rPr lang="nb-NO" sz="1800" kern="1200" dirty="0"/>
          </a:br>
          <a:r>
            <a:rPr lang="nb-NO" sz="1800" kern="1200" dirty="0"/>
            <a:t> og feiling</a:t>
          </a:r>
          <a:endParaRPr lang="en-US" sz="1800" kern="1200" dirty="0"/>
        </a:p>
      </dsp:txBody>
      <dsp:txXfrm>
        <a:off x="938804" y="1017929"/>
        <a:ext cx="5649886" cy="812817"/>
      </dsp:txXfrm>
    </dsp:sp>
    <dsp:sp modelId="{A8C48F41-17A6-4A28-BAEC-1E008268B0B4}">
      <dsp:nvSpPr>
        <dsp:cNvPr id="0" name=""/>
        <dsp:cNvSpPr/>
      </dsp:nvSpPr>
      <dsp:spPr>
        <a:xfrm>
          <a:off x="0" y="2033951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494DE-C484-4812-B499-3FD5829FB41A}">
      <dsp:nvSpPr>
        <dsp:cNvPr id="0" name=""/>
        <dsp:cNvSpPr/>
      </dsp:nvSpPr>
      <dsp:spPr>
        <a:xfrm>
          <a:off x="245877" y="2216835"/>
          <a:ext cx="447049" cy="447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C2EA8-227F-4C6C-BC1F-E7F9FB558638}">
      <dsp:nvSpPr>
        <dsp:cNvPr id="0" name=""/>
        <dsp:cNvSpPr/>
      </dsp:nvSpPr>
      <dsp:spPr>
        <a:xfrm>
          <a:off x="938804" y="2033951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Vi har vunnet 2 priser, Fornyingsprisen fra Fylkesmannen og beste utstiller på Sykepleierkonferansen</a:t>
          </a:r>
          <a:endParaRPr lang="en-US" sz="1800" kern="1200"/>
        </a:p>
      </dsp:txBody>
      <dsp:txXfrm>
        <a:off x="938804" y="2033951"/>
        <a:ext cx="5649886" cy="812817"/>
      </dsp:txXfrm>
    </dsp:sp>
    <dsp:sp modelId="{D7949521-B7A4-48D8-8AFC-F7C927296282}">
      <dsp:nvSpPr>
        <dsp:cNvPr id="0" name=""/>
        <dsp:cNvSpPr/>
      </dsp:nvSpPr>
      <dsp:spPr>
        <a:xfrm>
          <a:off x="0" y="3049973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72523-14B8-4990-8373-E29531577B64}">
      <dsp:nvSpPr>
        <dsp:cNvPr id="0" name=""/>
        <dsp:cNvSpPr/>
      </dsp:nvSpPr>
      <dsp:spPr>
        <a:xfrm>
          <a:off x="245877" y="3232857"/>
          <a:ext cx="447049" cy="447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8118B-25E3-4E51-B9E6-CFD86B5B3595}">
      <dsp:nvSpPr>
        <dsp:cNvPr id="0" name=""/>
        <dsp:cNvSpPr/>
      </dsp:nvSpPr>
      <dsp:spPr>
        <a:xfrm>
          <a:off x="938804" y="3049973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Vi var ferdige med prosjektet høsten 2017. </a:t>
          </a:r>
          <a:endParaRPr lang="en-US" sz="1800" kern="1200"/>
        </a:p>
      </dsp:txBody>
      <dsp:txXfrm>
        <a:off x="938804" y="3049973"/>
        <a:ext cx="5649886" cy="812817"/>
      </dsp:txXfrm>
    </dsp:sp>
    <dsp:sp modelId="{785E0AA1-7E90-4792-805D-881E5EFBF757}">
      <dsp:nvSpPr>
        <dsp:cNvPr id="0" name=""/>
        <dsp:cNvSpPr/>
      </dsp:nvSpPr>
      <dsp:spPr>
        <a:xfrm>
          <a:off x="0" y="4065995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EF328-D300-4948-9560-3A93923D58D3}">
      <dsp:nvSpPr>
        <dsp:cNvPr id="0" name=""/>
        <dsp:cNvSpPr/>
      </dsp:nvSpPr>
      <dsp:spPr>
        <a:xfrm>
          <a:off x="245877" y="4248879"/>
          <a:ext cx="447049" cy="447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DD75C-FA77-4C31-98DC-F3DDAC654E53}">
      <dsp:nvSpPr>
        <dsp:cNvPr id="0" name=""/>
        <dsp:cNvSpPr/>
      </dsp:nvSpPr>
      <dsp:spPr>
        <a:xfrm>
          <a:off x="938804" y="4065995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Juni 2018 ble Digipro-helse AS startet av Beiarn kommune.</a:t>
          </a:r>
          <a:endParaRPr lang="en-US" sz="1800" kern="1200" dirty="0"/>
        </a:p>
      </dsp:txBody>
      <dsp:txXfrm>
        <a:off x="938804" y="4065995"/>
        <a:ext cx="5649886" cy="812817"/>
      </dsp:txXfrm>
    </dsp:sp>
    <dsp:sp modelId="{C190A802-03BB-4693-93D0-4937FDA5CC08}">
      <dsp:nvSpPr>
        <dsp:cNvPr id="0" name=""/>
        <dsp:cNvSpPr/>
      </dsp:nvSpPr>
      <dsp:spPr>
        <a:xfrm>
          <a:off x="0" y="508201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DA665-9E87-486B-820C-D68990979728}">
      <dsp:nvSpPr>
        <dsp:cNvPr id="0" name=""/>
        <dsp:cNvSpPr/>
      </dsp:nvSpPr>
      <dsp:spPr>
        <a:xfrm>
          <a:off x="245877" y="5264901"/>
          <a:ext cx="447049" cy="447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883B0-C94A-4CE6-95AB-3B4A47D6EEAE}">
      <dsp:nvSpPr>
        <dsp:cNvPr id="0" name=""/>
        <dsp:cNvSpPr/>
      </dsp:nvSpPr>
      <dsp:spPr>
        <a:xfrm>
          <a:off x="938804" y="508201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Signerte avtaler med 9 kommuner i 2018</a:t>
          </a:r>
          <a:endParaRPr lang="en-US" sz="1800" kern="1200"/>
        </a:p>
      </dsp:txBody>
      <dsp:txXfrm>
        <a:off x="938804" y="5082017"/>
        <a:ext cx="5649886" cy="812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C565BA-52E9-46F4-BBF8-1718F6559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A103346-6DA3-4F7D-ADE5-1BCCE412C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E2318E-2DDF-41E2-AC4A-D4621400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48180D-543E-43AA-B12C-4BD0B6A7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59FA72-12D8-4B21-9FC2-FD5B399D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53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4A39E2-439D-4B9F-A38D-EB3FDFB8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AF8855B-047F-4648-BE20-2711C3425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E34225-C0D3-41D9-9FE6-89EFEA09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F4C7F7-2BCD-43DB-8C5E-DEE991B5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B2D548-0683-43AD-8CAC-BD8DBB77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99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A920EA-B40A-4B67-B9F4-0ED909CAD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762699D-1268-468D-B0A2-9FDC13559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D285B4-BE72-48B6-A280-77E7E16A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E7C6BB-1C34-4D05-9B40-D14ED1FE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E215AD-F2E1-4CB6-97F1-6AB53654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386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280A20-C896-4760-BDB2-EB7F9E59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DE64BD-CE45-411F-8958-AFE0EA89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403785-F0FB-47B2-AB83-148D1B54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DDDCBE-451C-4194-9C8C-0387184D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997D4B-F5D2-46A7-BD11-C80C6606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114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D83326-6B51-4132-A34E-D9BC012C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565BA-D83F-401E-9D81-E0FFE89DD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EA168A-A7CE-4ECD-A201-67CF9548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6B1FB9-FE70-40EE-AB4E-106C9B28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DFBE34-F098-4486-B35C-DAFEB1E0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2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9D0B31-5C91-4DB0-936A-455572CB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3FE98E-EC01-49DC-A8E3-298F04ECF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29867C4-840C-4657-93F6-521F5DEEE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BB01D85-A35E-4077-9A64-85234367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77B686-5F77-46B1-94C8-598E471C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F09175-D291-4C9D-BAD5-152B7EC7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072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EC54B1-6304-4984-871B-39B733F9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C68BA7-B006-431F-A89F-AC4105D0A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86D82E8-040D-47A0-8319-17B001443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7225792-98F5-43E0-88E8-1144093E1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F1C780D-BE98-4AF1-B6B6-3BCA158F7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9C21B7E-AFDE-43CD-B78C-0064BB07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28BA388-BF2D-47BE-B68D-3A97D998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A25102A-91DF-4A0B-8F1A-EE9EC88C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40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FF0EC7-37BA-4873-9023-D03293B1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65BF03D-A3C1-4AB6-BB00-413F2318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3E4C886-D34F-49C3-AC46-3313F8BE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6404CB-0754-4880-BDDA-5FC0B15B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122826D-5A8D-4695-B8F1-4A2F1510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87BCD1A-A95E-4DFD-936C-0A2D80C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6AE69C5-A94F-4D3E-B692-A430C377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49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2CFC84-D454-418D-B15F-CE91540B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150366-0B39-4529-8943-58BBD0E0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E7B2035-1B2C-45ED-A6D8-A219483A5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111163-F29D-4073-BA04-0D9F2C8A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F76DBE-F757-487C-8529-49976CBB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BEBBCF-7858-494A-B20C-6859DF0C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7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72F425-3835-40DF-9575-C166D379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772EFF1-C27E-43AC-82A8-790641CC0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E8C547D-4A69-4FD7-A321-5A79DC91A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264646A-EC5B-4F7B-BBCE-9ED36BD4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698CC5-B751-4EDE-BB0F-128E2B97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299C21-E000-44C0-A046-BBE1D5BF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21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2488F04-DC9C-4AF5-B23F-9C3CBDDE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E19515-6414-43CD-9916-A7E026EC0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9C74D3-35FA-43C9-9F3F-DDFDDDA9B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82FB-D78E-4F8F-AA04-331575F88F58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085134-B99F-4E89-898B-A7E5166CC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9FA6EE-CB68-41D7-BD28-9BB7F157D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35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4109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algn="l"/>
            <a:r>
              <a:rPr lang="nb-NO" sz="5400" dirty="0"/>
              <a:t>Digipro-helse</a:t>
            </a:r>
          </a:p>
          <a:p>
            <a:pPr algn="l"/>
            <a:r>
              <a:rPr lang="nb-NO" dirty="0"/>
              <a:t>2020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48559"/>
            <a:ext cx="7014519" cy="98914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19" y="6002224"/>
            <a:ext cx="3328881" cy="68181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2803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01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C07725E-CA2A-4D41-ABF3-B64AA5EBF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0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Et bilde som inneholder person&#10;&#10;Automatisk generert beskrivelse">
            <a:extLst>
              <a:ext uri="{FF2B5EF4-FFF2-40B4-BE49-F238E27FC236}">
                <a16:creationId xmlns:a16="http://schemas.microsoft.com/office/drawing/2014/main" id="{0740E0F6-F121-4008-8415-C75649968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Så ser vi på selve siden sammen</a:t>
            </a:r>
            <a:b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17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nb-NO" sz="2800" b="1"/>
              <a:t>Litt om oss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b-NO" sz="2000" dirty="0"/>
          </a:p>
          <a:p>
            <a:pPr marL="0" indent="0" algn="ctr">
              <a:buNone/>
            </a:pPr>
            <a:endParaRPr lang="nb-NO" sz="2000" dirty="0"/>
          </a:p>
          <a:p>
            <a:pPr marL="0" indent="0" algn="ctr">
              <a:buNone/>
            </a:pPr>
            <a:endParaRPr lang="nb-NO" sz="2000" dirty="0"/>
          </a:p>
          <a:p>
            <a:pPr marL="0" indent="0" algn="ctr">
              <a:buNone/>
            </a:pPr>
            <a:r>
              <a:rPr lang="nb-NO" sz="4000" dirty="0"/>
              <a:t>Ørjan og Nina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7" name="Bilde 6" descr="Et bilde som inneholder utendørs, person, sitter, mann&#10;&#10;Automatisk generert beskrivelse">
            <a:extLst>
              <a:ext uri="{FF2B5EF4-FFF2-40B4-BE49-F238E27FC236}">
                <a16:creationId xmlns:a16="http://schemas.microsoft.com/office/drawing/2014/main" id="{5D789657-5A3D-412D-A945-77D57CAF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r="20121"/>
          <a:stretch/>
        </p:blipFill>
        <p:spPr>
          <a:xfrm>
            <a:off x="5469622" y="623392"/>
            <a:ext cx="5416965" cy="5809866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b-NO" b="1"/>
              <a:t>Hva gjør Digipro-helse?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lvl="1"/>
            <a:r>
              <a:rPr lang="nb-NO" sz="1400"/>
              <a:t>Tilrettelegger av verktøyene NOKLUS, Veilederen, VAR, IPLOS, Pasientsikkerhetsprogrammet (trygg 24/7), Aldring og helse, FHI. </a:t>
            </a:r>
          </a:p>
          <a:p>
            <a:pPr lvl="1"/>
            <a:r>
              <a:rPr lang="nb-NO" sz="1400"/>
              <a:t>Standardisering og kvalitetssikring av alle rutiner, prosedyrer og skjema</a:t>
            </a:r>
          </a:p>
          <a:p>
            <a:pPr lvl="1"/>
            <a:r>
              <a:rPr lang="nb-NO" sz="1400"/>
              <a:t>Oppdatert til enhver tid </a:t>
            </a:r>
          </a:p>
          <a:p>
            <a:pPr lvl="1"/>
            <a:r>
              <a:rPr lang="nb-NO" sz="1400"/>
              <a:t>Kan brukes på alle typer telefoner, brett og datamaskiner </a:t>
            </a:r>
          </a:p>
          <a:p>
            <a:pPr lvl="1"/>
            <a:r>
              <a:rPr lang="nb-NO" sz="1400"/>
              <a:t>Enkel innlogging og brukergrensesnitt</a:t>
            </a:r>
          </a:p>
          <a:p>
            <a:pPr lvl="1"/>
            <a:r>
              <a:rPr lang="nb-NO" sz="1400"/>
              <a:t>Vi leter etter avvik i kommunene og etter tilsynsrapporter, slik at vi over tid kan forbedre kvaliteten.</a:t>
            </a:r>
          </a:p>
          <a:p>
            <a:pPr lvl="1"/>
            <a:endParaRPr lang="nb-NO" sz="1400"/>
          </a:p>
          <a:p>
            <a:pPr lvl="1"/>
            <a:r>
              <a:rPr lang="nb-NO" sz="1400"/>
              <a:t>Oppdatert smittevernsprogram </a:t>
            </a:r>
          </a:p>
          <a:p>
            <a:pPr lvl="1"/>
            <a:r>
              <a:rPr lang="nb-NO" sz="1400"/>
              <a:t>Oppdatert legemiddelhåndteringsrutiner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e 6" descr="Et bilde som inneholder dyr&#10;&#10;Automatisk generert beskrivelse">
            <a:extLst>
              <a:ext uri="{FF2B5EF4-FFF2-40B4-BE49-F238E27FC236}">
                <a16:creationId xmlns:a16="http://schemas.microsoft.com/office/drawing/2014/main" id="{F6728C28-8C66-4EB3-B7BE-0E7CB912C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23" r="15846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90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b-NO" b="1"/>
              <a:t>Samarbeidet Digipro-helse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b-NO" sz="1800"/>
              <a:t>Innovasjon og utviklingsprosjekt mellom 7 samarbeidskommuner </a:t>
            </a:r>
            <a:br>
              <a:rPr lang="nb-NO" sz="1800"/>
            </a:br>
            <a:r>
              <a:rPr lang="nb-NO" sz="1800" i="1"/>
              <a:t>Beiarn -Fauske - Gildeskål - Meløy - Saltdal - Steigen - Sørfold</a:t>
            </a:r>
          </a:p>
          <a:p>
            <a:r>
              <a:rPr lang="nb-NO" sz="1800"/>
              <a:t>Organisert gjennom RKK nettverket </a:t>
            </a:r>
          </a:p>
          <a:p>
            <a:r>
              <a:rPr lang="nb-NO" sz="1800"/>
              <a:t>Samarbeidspartnere</a:t>
            </a:r>
          </a:p>
          <a:p>
            <a:pPr marL="0" indent="0">
              <a:buNone/>
            </a:pPr>
            <a:r>
              <a:rPr lang="nb-NO" sz="1800"/>
              <a:t> – Nord Universitet</a:t>
            </a:r>
          </a:p>
          <a:p>
            <a:pPr marL="0" indent="0">
              <a:buNone/>
            </a:pPr>
            <a:r>
              <a:rPr lang="nb-NO" sz="1800"/>
              <a:t> – Nordlandsforskning </a:t>
            </a:r>
          </a:p>
          <a:p>
            <a:pPr marL="0" indent="0">
              <a:buNone/>
            </a:pPr>
            <a:r>
              <a:rPr lang="nb-NO" sz="1800"/>
              <a:t>–  Nordlandssykehuset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e 6" descr="Et bilde som inneholder himmel&#10;&#10;Automatisk generert beskrivelse">
            <a:extLst>
              <a:ext uri="{FF2B5EF4-FFF2-40B4-BE49-F238E27FC236}">
                <a16:creationId xmlns:a16="http://schemas.microsoft.com/office/drawing/2014/main" id="{7867ED21-FEBF-4C7D-BA9A-9FCFF8845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768" r="-2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96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nb-NO" sz="4800" b="1">
                <a:solidFill>
                  <a:schemeClr val="bg1"/>
                </a:solidFill>
              </a:rPr>
              <a:t>«Kjedelig» fakta</a:t>
            </a:r>
          </a:p>
        </p:txBody>
      </p:sp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  <p:graphicFrame>
        <p:nvGraphicFramePr>
          <p:cNvPr id="20" name="Plassholder for innhold 4">
            <a:extLst>
              <a:ext uri="{FF2B5EF4-FFF2-40B4-BE49-F238E27FC236}">
                <a16:creationId xmlns:a16="http://schemas.microsoft.com/office/drawing/2014/main" id="{B9741B34-285B-4C65-B72E-E27617342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47206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33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19AC6CF-26EF-4D0A-90D2-08A13A1E6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41AFD1D-A1F1-49EE-BED5-0980BF6FA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8" r="39533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116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738C064-5B98-4BD3-9837-D3424976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4" y="0"/>
            <a:ext cx="11178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F6F9C6F-CFAB-485B-8925-DE3CB01DF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38" b="5953"/>
          <a:stretch/>
        </p:blipFill>
        <p:spPr>
          <a:xfrm>
            <a:off x="2572313" y="36239"/>
            <a:ext cx="5592317" cy="682176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AEC55C7-FC39-4B31-A5DB-0809B32E1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8"/>
          <a:stretch/>
        </p:blipFill>
        <p:spPr>
          <a:xfrm>
            <a:off x="0" y="10"/>
            <a:ext cx="9504816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4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4B97489CEAFD4CB61B98401A8E2EE9" ma:contentTypeVersion="11" ma:contentTypeDescription="Opprett et nytt dokument." ma:contentTypeScope="" ma:versionID="b1041cd34955038b33f4b98fbcd56735">
  <xsd:schema xmlns:xsd="http://www.w3.org/2001/XMLSchema" xmlns:xs="http://www.w3.org/2001/XMLSchema" xmlns:p="http://schemas.microsoft.com/office/2006/metadata/properties" xmlns:ns3="9ee35df0-6794-4423-ae8f-95273d09ad52" xmlns:ns4="fe7cc3ee-c8b9-4281-b56a-a42423d7d066" targetNamespace="http://schemas.microsoft.com/office/2006/metadata/properties" ma:root="true" ma:fieldsID="c12cf32cddadb4f6aaf995735581f5fa" ns3:_="" ns4:_="">
    <xsd:import namespace="9ee35df0-6794-4423-ae8f-95273d09ad52"/>
    <xsd:import namespace="fe7cc3ee-c8b9-4281-b56a-a42423d7d0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35df0-6794-4423-ae8f-95273d09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cc3ee-c8b9-4281-b56a-a42423d7d06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CA6510-6AA3-4640-A5A7-2883B5797E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35df0-6794-4423-ae8f-95273d09ad52"/>
    <ds:schemaRef ds:uri="fe7cc3ee-c8b9-4281-b56a-a42423d7d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2C07BD-C623-44F9-A14F-2EF8EC5AA1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93ED8A-E450-4F42-8133-27578528747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199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PowerPoint-presentasjon</vt:lpstr>
      <vt:lpstr>Litt om oss</vt:lpstr>
      <vt:lpstr>Hva gjør Digipro-helse?</vt:lpstr>
      <vt:lpstr>Samarbeidet Digipro-helse</vt:lpstr>
      <vt:lpstr>«Kjedelig» fakta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Så ser vi på selve siden sammen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ørjan kristensen</dc:creator>
  <cp:lastModifiedBy>ørjan kristensen</cp:lastModifiedBy>
  <cp:revision>1</cp:revision>
  <dcterms:created xsi:type="dcterms:W3CDTF">2020-05-04T07:30:39Z</dcterms:created>
  <dcterms:modified xsi:type="dcterms:W3CDTF">2020-05-04T07:35:50Z</dcterms:modified>
</cp:coreProperties>
</file>