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71"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21B28-5B26-4012-A617-11E4F27CBB14}" v="29" dt="2020-02-10T08:13:17.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rjan Kristensen" userId="f4a56457-1615-48bb-b59c-0d37462033e1" providerId="ADAL" clId="{3D421B28-5B26-4012-A617-11E4F27CBB14}"/>
    <pc:docChg chg="custSel mod addSld delSld modSld">
      <pc:chgData name="Ørjan Kristensen" userId="f4a56457-1615-48bb-b59c-0d37462033e1" providerId="ADAL" clId="{3D421B28-5B26-4012-A617-11E4F27CBB14}" dt="2020-02-10T08:15:00.247" v="158" actId="47"/>
      <pc:docMkLst>
        <pc:docMk/>
      </pc:docMkLst>
      <pc:sldChg chg="addSp delSp modSp">
        <pc:chgData name="Ørjan Kristensen" userId="f4a56457-1615-48bb-b59c-0d37462033e1" providerId="ADAL" clId="{3D421B28-5B26-4012-A617-11E4F27CBB14}" dt="2020-02-10T08:06:37.100" v="79" actId="403"/>
        <pc:sldMkLst>
          <pc:docMk/>
          <pc:sldMk cId="3165011499" sldId="258"/>
        </pc:sldMkLst>
        <pc:spChg chg="mod">
          <ac:chgData name="Ørjan Kristensen" userId="f4a56457-1615-48bb-b59c-0d37462033e1" providerId="ADAL" clId="{3D421B28-5B26-4012-A617-11E4F27CBB14}" dt="2020-02-10T08:05:34.056" v="39" actId="1076"/>
          <ac:spMkLst>
            <pc:docMk/>
            <pc:sldMk cId="3165011499" sldId="258"/>
            <ac:spMk id="2" creationId="{8F617117-044F-444F-ADC5-EA9FF6FC806F}"/>
          </ac:spMkLst>
        </pc:spChg>
        <pc:spChg chg="mod">
          <ac:chgData name="Ørjan Kristensen" userId="f4a56457-1615-48bb-b59c-0d37462033e1" providerId="ADAL" clId="{3D421B28-5B26-4012-A617-11E4F27CBB14}" dt="2020-02-10T08:06:37.100" v="79" actId="403"/>
          <ac:spMkLst>
            <pc:docMk/>
            <pc:sldMk cId="3165011499" sldId="258"/>
            <ac:spMk id="3" creationId="{578AFEEB-09ED-4BB8-ADA2-C2385756A586}"/>
          </ac:spMkLst>
        </pc:spChg>
        <pc:graphicFrameChg chg="add del">
          <ac:chgData name="Ørjan Kristensen" userId="f4a56457-1615-48bb-b59c-0d37462033e1" providerId="ADAL" clId="{3D421B28-5B26-4012-A617-11E4F27CBB14}" dt="2020-02-10T08:03:40.974" v="11"/>
          <ac:graphicFrameMkLst>
            <pc:docMk/>
            <pc:sldMk cId="3165011499" sldId="258"/>
            <ac:graphicFrameMk id="4" creationId="{5FFD5F15-2F70-4390-821F-541C6E74A850}"/>
          </ac:graphicFrameMkLst>
        </pc:graphicFrameChg>
        <pc:graphicFrameChg chg="add del">
          <ac:chgData name="Ørjan Kristensen" userId="f4a56457-1615-48bb-b59c-0d37462033e1" providerId="ADAL" clId="{3D421B28-5B26-4012-A617-11E4F27CBB14}" dt="2020-02-10T08:03:40.974" v="11"/>
          <ac:graphicFrameMkLst>
            <pc:docMk/>
            <pc:sldMk cId="3165011499" sldId="258"/>
            <ac:graphicFrameMk id="5" creationId="{EE9B2924-2CD7-47A8-9832-68582363062E}"/>
          </ac:graphicFrameMkLst>
        </pc:graphicFrameChg>
        <pc:graphicFrameChg chg="add del">
          <ac:chgData name="Ørjan Kristensen" userId="f4a56457-1615-48bb-b59c-0d37462033e1" providerId="ADAL" clId="{3D421B28-5B26-4012-A617-11E4F27CBB14}" dt="2020-02-10T08:03:40.974" v="11"/>
          <ac:graphicFrameMkLst>
            <pc:docMk/>
            <pc:sldMk cId="3165011499" sldId="258"/>
            <ac:graphicFrameMk id="6" creationId="{A3511207-6497-470A-8701-C5203AE0BA4C}"/>
          </ac:graphicFrameMkLst>
        </pc:graphicFrameChg>
        <pc:graphicFrameChg chg="add del">
          <ac:chgData name="Ørjan Kristensen" userId="f4a56457-1615-48bb-b59c-0d37462033e1" providerId="ADAL" clId="{3D421B28-5B26-4012-A617-11E4F27CBB14}" dt="2020-02-10T08:03:40.974" v="11"/>
          <ac:graphicFrameMkLst>
            <pc:docMk/>
            <pc:sldMk cId="3165011499" sldId="258"/>
            <ac:graphicFrameMk id="8" creationId="{E1649994-BED0-442A-9437-B64856E6EAA7}"/>
          </ac:graphicFrameMkLst>
        </pc:graphicFrameChg>
        <pc:graphicFrameChg chg="add del">
          <ac:chgData name="Ørjan Kristensen" userId="f4a56457-1615-48bb-b59c-0d37462033e1" providerId="ADAL" clId="{3D421B28-5B26-4012-A617-11E4F27CBB14}" dt="2020-02-10T08:03:40.974" v="11"/>
          <ac:graphicFrameMkLst>
            <pc:docMk/>
            <pc:sldMk cId="3165011499" sldId="258"/>
            <ac:graphicFrameMk id="9" creationId="{DA0F3E3D-7C64-494B-8817-6474521D1117}"/>
          </ac:graphicFrameMkLst>
        </pc:graphicFrameChg>
        <pc:graphicFrameChg chg="add del">
          <ac:chgData name="Ørjan Kristensen" userId="f4a56457-1615-48bb-b59c-0d37462033e1" providerId="ADAL" clId="{3D421B28-5B26-4012-A617-11E4F27CBB14}" dt="2020-02-10T08:03:40.974" v="11"/>
          <ac:graphicFrameMkLst>
            <pc:docMk/>
            <pc:sldMk cId="3165011499" sldId="258"/>
            <ac:graphicFrameMk id="10" creationId="{501E81D5-1B0F-47C8-8DC8-90BEBDC311E2}"/>
          </ac:graphicFrameMkLst>
        </pc:graphicFrameChg>
        <pc:graphicFrameChg chg="add del">
          <ac:chgData name="Ørjan Kristensen" userId="f4a56457-1615-48bb-b59c-0d37462033e1" providerId="ADAL" clId="{3D421B28-5B26-4012-A617-11E4F27CBB14}" dt="2020-02-10T08:03:40.974" v="11"/>
          <ac:graphicFrameMkLst>
            <pc:docMk/>
            <pc:sldMk cId="3165011499" sldId="258"/>
            <ac:graphicFrameMk id="11" creationId="{F2533980-3281-4061-8AE2-CF4B8BB45AB8}"/>
          </ac:graphicFrameMkLst>
        </pc:graphicFrameChg>
        <pc:graphicFrameChg chg="add del">
          <ac:chgData name="Ørjan Kristensen" userId="f4a56457-1615-48bb-b59c-0d37462033e1" providerId="ADAL" clId="{3D421B28-5B26-4012-A617-11E4F27CBB14}" dt="2020-02-10T08:04:32.334" v="24"/>
          <ac:graphicFrameMkLst>
            <pc:docMk/>
            <pc:sldMk cId="3165011499" sldId="258"/>
            <ac:graphicFrameMk id="13" creationId="{273082EA-54F8-4DDA-BE9E-736A31D0C45F}"/>
          </ac:graphicFrameMkLst>
        </pc:graphicFrameChg>
        <pc:graphicFrameChg chg="add del">
          <ac:chgData name="Ørjan Kristensen" userId="f4a56457-1615-48bb-b59c-0d37462033e1" providerId="ADAL" clId="{3D421B28-5B26-4012-A617-11E4F27CBB14}" dt="2020-02-10T08:04:37.277" v="27"/>
          <ac:graphicFrameMkLst>
            <pc:docMk/>
            <pc:sldMk cId="3165011499" sldId="258"/>
            <ac:graphicFrameMk id="14" creationId="{09B78BF4-2F94-4766-B59A-1E51E60A3483}"/>
          </ac:graphicFrameMkLst>
        </pc:graphicFrameChg>
      </pc:sldChg>
      <pc:sldChg chg="modSp">
        <pc:chgData name="Ørjan Kristensen" userId="f4a56457-1615-48bb-b59c-0d37462033e1" providerId="ADAL" clId="{3D421B28-5B26-4012-A617-11E4F27CBB14}" dt="2020-02-10T08:10:42.877" v="142" actId="27636"/>
        <pc:sldMkLst>
          <pc:docMk/>
          <pc:sldMk cId="2732375612" sldId="263"/>
        </pc:sldMkLst>
        <pc:spChg chg="mod">
          <ac:chgData name="Ørjan Kristensen" userId="f4a56457-1615-48bb-b59c-0d37462033e1" providerId="ADAL" clId="{3D421B28-5B26-4012-A617-11E4F27CBB14}" dt="2020-02-10T08:10:42.877" v="142" actId="27636"/>
          <ac:spMkLst>
            <pc:docMk/>
            <pc:sldMk cId="2732375612" sldId="263"/>
            <ac:spMk id="3" creationId="{C26C6E28-50C7-496B-AD05-86892634F0D2}"/>
          </ac:spMkLst>
        </pc:spChg>
      </pc:sldChg>
      <pc:sldChg chg="modSp">
        <pc:chgData name="Ørjan Kristensen" userId="f4a56457-1615-48bb-b59c-0d37462033e1" providerId="ADAL" clId="{3D421B28-5B26-4012-A617-11E4F27CBB14}" dt="2020-02-10T08:11:42.343" v="149" actId="27636"/>
        <pc:sldMkLst>
          <pc:docMk/>
          <pc:sldMk cId="3881521534" sldId="268"/>
        </pc:sldMkLst>
        <pc:spChg chg="mod">
          <ac:chgData name="Ørjan Kristensen" userId="f4a56457-1615-48bb-b59c-0d37462033e1" providerId="ADAL" clId="{3D421B28-5B26-4012-A617-11E4F27CBB14}" dt="2020-02-10T08:11:42.343" v="149" actId="27636"/>
          <ac:spMkLst>
            <pc:docMk/>
            <pc:sldMk cId="3881521534" sldId="268"/>
            <ac:spMk id="3" creationId="{92BB1694-6874-4C7F-8EF4-ADB7B071382C}"/>
          </ac:spMkLst>
        </pc:spChg>
      </pc:sldChg>
      <pc:sldChg chg="modSp">
        <pc:chgData name="Ørjan Kristensen" userId="f4a56457-1615-48bb-b59c-0d37462033e1" providerId="ADAL" clId="{3D421B28-5B26-4012-A617-11E4F27CBB14}" dt="2020-02-10T08:11:55.512" v="150" actId="403"/>
        <pc:sldMkLst>
          <pc:docMk/>
          <pc:sldMk cId="3294514212" sldId="269"/>
        </pc:sldMkLst>
        <pc:spChg chg="mod">
          <ac:chgData name="Ørjan Kristensen" userId="f4a56457-1615-48bb-b59c-0d37462033e1" providerId="ADAL" clId="{3D421B28-5B26-4012-A617-11E4F27CBB14}" dt="2020-02-10T08:11:55.512" v="150" actId="403"/>
          <ac:spMkLst>
            <pc:docMk/>
            <pc:sldMk cId="3294514212" sldId="269"/>
            <ac:spMk id="3" creationId="{5541DB4D-058C-47F4-A0F2-1C8C5C6424AA}"/>
          </ac:spMkLst>
        </pc:spChg>
      </pc:sldChg>
      <pc:sldChg chg="modSp">
        <pc:chgData name="Ørjan Kristensen" userId="f4a56457-1615-48bb-b59c-0d37462033e1" providerId="ADAL" clId="{3D421B28-5B26-4012-A617-11E4F27CBB14}" dt="2020-02-10T08:12:23.088" v="156" actId="404"/>
        <pc:sldMkLst>
          <pc:docMk/>
          <pc:sldMk cId="836858919" sldId="270"/>
        </pc:sldMkLst>
        <pc:graphicFrameChg chg="mod">
          <ac:chgData name="Ørjan Kristensen" userId="f4a56457-1615-48bb-b59c-0d37462033e1" providerId="ADAL" clId="{3D421B28-5B26-4012-A617-11E4F27CBB14}" dt="2020-02-10T08:12:23.088" v="156" actId="404"/>
          <ac:graphicFrameMkLst>
            <pc:docMk/>
            <pc:sldMk cId="836858919" sldId="270"/>
            <ac:graphicFrameMk id="5" creationId="{B2C38BB1-EE66-4729-BF3B-913FC70BC904}"/>
          </ac:graphicFrameMkLst>
        </pc:graphicFrameChg>
      </pc:sldChg>
      <pc:sldChg chg="addSp delSp modSp add mod setBg setClrOvrMap">
        <pc:chgData name="Ørjan Kristensen" userId="f4a56457-1615-48bb-b59c-0d37462033e1" providerId="ADAL" clId="{3D421B28-5B26-4012-A617-11E4F27CBB14}" dt="2020-02-10T08:09:09.586" v="135" actId="26606"/>
        <pc:sldMkLst>
          <pc:docMk/>
          <pc:sldMk cId="3335203380" sldId="271"/>
        </pc:sldMkLst>
        <pc:spChg chg="mod">
          <ac:chgData name="Ørjan Kristensen" userId="f4a56457-1615-48bb-b59c-0d37462033e1" providerId="ADAL" clId="{3D421B28-5B26-4012-A617-11E4F27CBB14}" dt="2020-02-10T08:09:09.586" v="135" actId="26606"/>
          <ac:spMkLst>
            <pc:docMk/>
            <pc:sldMk cId="3335203380" sldId="271"/>
            <ac:spMk id="2" creationId="{029B51D2-EEF3-433D-AF37-5CB77D66ABD3}"/>
          </ac:spMkLst>
        </pc:spChg>
        <pc:spChg chg="del mod">
          <ac:chgData name="Ørjan Kristensen" userId="f4a56457-1615-48bb-b59c-0d37462033e1" providerId="ADAL" clId="{3D421B28-5B26-4012-A617-11E4F27CBB14}" dt="2020-02-10T08:09:09.586" v="135" actId="26606"/>
          <ac:spMkLst>
            <pc:docMk/>
            <pc:sldMk cId="3335203380" sldId="271"/>
            <ac:spMk id="3" creationId="{6E03BAD9-E053-4BFA-BEAC-F969688E4E88}"/>
          </ac:spMkLst>
        </pc:spChg>
        <pc:spChg chg="add">
          <ac:chgData name="Ørjan Kristensen" userId="f4a56457-1615-48bb-b59c-0d37462033e1" providerId="ADAL" clId="{3D421B28-5B26-4012-A617-11E4F27CBB14}" dt="2020-02-10T08:09:09.586" v="135" actId="26606"/>
          <ac:spMkLst>
            <pc:docMk/>
            <pc:sldMk cId="3335203380" sldId="271"/>
            <ac:spMk id="11" creationId="{C5E6CFF1-2F42-4E10-9A97-F116F46F53FE}"/>
          </ac:spMkLst>
        </pc:spChg>
        <pc:graphicFrameChg chg="add">
          <ac:chgData name="Ørjan Kristensen" userId="f4a56457-1615-48bb-b59c-0d37462033e1" providerId="ADAL" clId="{3D421B28-5B26-4012-A617-11E4F27CBB14}" dt="2020-02-10T08:09:09.586" v="135" actId="26606"/>
          <ac:graphicFrameMkLst>
            <pc:docMk/>
            <pc:sldMk cId="3335203380" sldId="271"/>
            <ac:graphicFrameMk id="5" creationId="{33DDCDE1-0C22-422F-8D49-2F05FA1A119D}"/>
          </ac:graphicFrameMkLst>
        </pc:graphicFrameChg>
        <pc:picChg chg="add">
          <ac:chgData name="Ørjan Kristensen" userId="f4a56457-1615-48bb-b59c-0d37462033e1" providerId="ADAL" clId="{3D421B28-5B26-4012-A617-11E4F27CBB14}" dt="2020-02-10T08:09:09.586" v="135" actId="26606"/>
          <ac:picMkLst>
            <pc:docMk/>
            <pc:sldMk cId="3335203380" sldId="271"/>
            <ac:picMk id="7" creationId="{56AFE1E0-FD69-4B55-8385-5FD69AD97FF4}"/>
          </ac:picMkLst>
        </pc:picChg>
        <pc:cxnChg chg="add">
          <ac:chgData name="Ørjan Kristensen" userId="f4a56457-1615-48bb-b59c-0d37462033e1" providerId="ADAL" clId="{3D421B28-5B26-4012-A617-11E4F27CBB14}" dt="2020-02-10T08:09:09.586" v="135" actId="26606"/>
          <ac:cxnSpMkLst>
            <pc:docMk/>
            <pc:sldMk cId="3335203380" sldId="271"/>
            <ac:cxnSpMk id="13" creationId="{67182200-4859-4C8D-BCBB-55B245C28BA3}"/>
          </ac:cxnSpMkLst>
        </pc:cxnChg>
      </pc:sldChg>
      <pc:sldChg chg="add del">
        <pc:chgData name="Ørjan Kristensen" userId="f4a56457-1615-48bb-b59c-0d37462033e1" providerId="ADAL" clId="{3D421B28-5B26-4012-A617-11E4F27CBB14}" dt="2020-02-10T08:15:00.247" v="158" actId="47"/>
        <pc:sldMkLst>
          <pc:docMk/>
          <pc:sldMk cId="1185767165" sldId="272"/>
        </pc:sldMkLst>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s://www.digipro-helse.no/demens.450385.no.html" TargetMode="External"/><Relationship Id="rId1" Type="http://schemas.openxmlformats.org/officeDocument/2006/relationships/hyperlink" Target="https://www.digipro-helse.no/vurdering-av-samtykkekompetanse.450531.no.html"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2" Type="http://schemas.openxmlformats.org/officeDocument/2006/relationships/hyperlink" Target="https://www.digipro-helse.no/demens.450385.no.html" TargetMode="External"/><Relationship Id="rId1" Type="http://schemas.openxmlformats.org/officeDocument/2006/relationships/hyperlink" Target="https://www.digipro-helse.no/vurdering-av-samtykkekompetanse.450531.no.html"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49F05-14B5-4C07-B364-B2D671216938}"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E9232EBF-52AC-411C-9372-CCA5B538343A}">
      <dgm:prSet/>
      <dgm:spPr/>
      <dgm:t>
        <a:bodyPr/>
        <a:lstStyle/>
        <a:p>
          <a:r>
            <a:rPr lang="nb-NO"/>
            <a:t>Kapitlet kommer til anvendelse når helsepersonell yter helsehjelp til pasienter over 16 år som mangler samtykkekompetanse, jf. kapittel 4, og som motsetter seg helsehjelpen.</a:t>
          </a:r>
          <a:endParaRPr lang="en-US"/>
        </a:p>
      </dgm:t>
    </dgm:pt>
    <dgm:pt modelId="{5374BE0F-88E0-4B3D-813B-4138001F9938}" type="parTrans" cxnId="{862F435A-5011-4368-85DB-0D38C5F9DE80}">
      <dgm:prSet/>
      <dgm:spPr/>
      <dgm:t>
        <a:bodyPr/>
        <a:lstStyle/>
        <a:p>
          <a:endParaRPr lang="en-US"/>
        </a:p>
      </dgm:t>
    </dgm:pt>
    <dgm:pt modelId="{DE4390B9-EF57-4BD7-B749-F0104CAC5790}" type="sibTrans" cxnId="{862F435A-5011-4368-85DB-0D38C5F9DE80}">
      <dgm:prSet/>
      <dgm:spPr/>
      <dgm:t>
        <a:bodyPr/>
        <a:lstStyle/>
        <a:p>
          <a:endParaRPr lang="en-US"/>
        </a:p>
      </dgm:t>
    </dgm:pt>
    <dgm:pt modelId="{83AFC633-1FD7-4564-9EA6-86E4C3253675}">
      <dgm:prSet/>
      <dgm:spPr/>
      <dgm:t>
        <a:bodyPr/>
        <a:lstStyle/>
        <a:p>
          <a:r>
            <a:rPr lang="nb-NO"/>
            <a:t>Undersøkelse og behandling av psykisk lidelse uten eget samtykke kan likevel bare skje med hjemmel i lov 2. juli 1999 nr. 62 om psykisk helsevern.</a:t>
          </a:r>
          <a:endParaRPr lang="en-US"/>
        </a:p>
      </dgm:t>
    </dgm:pt>
    <dgm:pt modelId="{DC1A2129-D414-45F5-9748-3552544160D3}" type="parTrans" cxnId="{FBEDA073-FB46-4C85-AF6F-EB498859AEE7}">
      <dgm:prSet/>
      <dgm:spPr/>
      <dgm:t>
        <a:bodyPr/>
        <a:lstStyle/>
        <a:p>
          <a:endParaRPr lang="en-US"/>
        </a:p>
      </dgm:t>
    </dgm:pt>
    <dgm:pt modelId="{C0D6E558-38EC-449D-824D-4F40C7304DED}" type="sibTrans" cxnId="{FBEDA073-FB46-4C85-AF6F-EB498859AEE7}">
      <dgm:prSet/>
      <dgm:spPr/>
      <dgm:t>
        <a:bodyPr/>
        <a:lstStyle/>
        <a:p>
          <a:endParaRPr lang="en-US"/>
        </a:p>
      </dgm:t>
    </dgm:pt>
    <dgm:pt modelId="{4CD859FC-0110-4329-853C-865E0D7295BB}" type="pres">
      <dgm:prSet presAssocID="{7CF49F05-14B5-4C07-B364-B2D671216938}" presName="linear" presStyleCnt="0">
        <dgm:presLayoutVars>
          <dgm:animLvl val="lvl"/>
          <dgm:resizeHandles val="exact"/>
        </dgm:presLayoutVars>
      </dgm:prSet>
      <dgm:spPr/>
    </dgm:pt>
    <dgm:pt modelId="{C1758DB6-20BB-4CA5-9199-D0B05837DCAF}" type="pres">
      <dgm:prSet presAssocID="{E9232EBF-52AC-411C-9372-CCA5B538343A}" presName="parentText" presStyleLbl="node1" presStyleIdx="0" presStyleCnt="2">
        <dgm:presLayoutVars>
          <dgm:chMax val="0"/>
          <dgm:bulletEnabled val="1"/>
        </dgm:presLayoutVars>
      </dgm:prSet>
      <dgm:spPr/>
    </dgm:pt>
    <dgm:pt modelId="{923CE532-66B5-412A-A3EF-0DF4133C5698}" type="pres">
      <dgm:prSet presAssocID="{DE4390B9-EF57-4BD7-B749-F0104CAC5790}" presName="spacer" presStyleCnt="0"/>
      <dgm:spPr/>
    </dgm:pt>
    <dgm:pt modelId="{743CC29B-BF71-43B4-9316-5E48318F4D12}" type="pres">
      <dgm:prSet presAssocID="{83AFC633-1FD7-4564-9EA6-86E4C3253675}" presName="parentText" presStyleLbl="node1" presStyleIdx="1" presStyleCnt="2">
        <dgm:presLayoutVars>
          <dgm:chMax val="0"/>
          <dgm:bulletEnabled val="1"/>
        </dgm:presLayoutVars>
      </dgm:prSet>
      <dgm:spPr/>
    </dgm:pt>
  </dgm:ptLst>
  <dgm:cxnLst>
    <dgm:cxn modelId="{E87E3406-590E-4DAC-BDAE-A9311B06FA00}" type="presOf" srcId="{7CF49F05-14B5-4C07-B364-B2D671216938}" destId="{4CD859FC-0110-4329-853C-865E0D7295BB}" srcOrd="0" destOrd="0" presId="urn:microsoft.com/office/officeart/2005/8/layout/vList2"/>
    <dgm:cxn modelId="{FBEDA073-FB46-4C85-AF6F-EB498859AEE7}" srcId="{7CF49F05-14B5-4C07-B364-B2D671216938}" destId="{83AFC633-1FD7-4564-9EA6-86E4C3253675}" srcOrd="1" destOrd="0" parTransId="{DC1A2129-D414-45F5-9748-3552544160D3}" sibTransId="{C0D6E558-38EC-449D-824D-4F40C7304DED}"/>
    <dgm:cxn modelId="{862F435A-5011-4368-85DB-0D38C5F9DE80}" srcId="{7CF49F05-14B5-4C07-B364-B2D671216938}" destId="{E9232EBF-52AC-411C-9372-CCA5B538343A}" srcOrd="0" destOrd="0" parTransId="{5374BE0F-88E0-4B3D-813B-4138001F9938}" sibTransId="{DE4390B9-EF57-4BD7-B749-F0104CAC5790}"/>
    <dgm:cxn modelId="{9D14DC86-8183-425B-BCE7-2D43C05BFB2C}" type="presOf" srcId="{E9232EBF-52AC-411C-9372-CCA5B538343A}" destId="{C1758DB6-20BB-4CA5-9199-D0B05837DCAF}" srcOrd="0" destOrd="0" presId="urn:microsoft.com/office/officeart/2005/8/layout/vList2"/>
    <dgm:cxn modelId="{336D448F-3B96-4C47-B0DF-47855BFA52C3}" type="presOf" srcId="{83AFC633-1FD7-4564-9EA6-86E4C3253675}" destId="{743CC29B-BF71-43B4-9316-5E48318F4D12}" srcOrd="0" destOrd="0" presId="urn:microsoft.com/office/officeart/2005/8/layout/vList2"/>
    <dgm:cxn modelId="{1087EBAF-19D6-49BB-A2D7-DDDDAD646D7F}" type="presParOf" srcId="{4CD859FC-0110-4329-853C-865E0D7295BB}" destId="{C1758DB6-20BB-4CA5-9199-D0B05837DCAF}" srcOrd="0" destOrd="0" presId="urn:microsoft.com/office/officeart/2005/8/layout/vList2"/>
    <dgm:cxn modelId="{24E943C6-43C0-4279-A10C-5673937EEDC3}" type="presParOf" srcId="{4CD859FC-0110-4329-853C-865E0D7295BB}" destId="{923CE532-66B5-412A-A3EF-0DF4133C5698}" srcOrd="1" destOrd="0" presId="urn:microsoft.com/office/officeart/2005/8/layout/vList2"/>
    <dgm:cxn modelId="{0F79ABC9-C4ED-4D41-8BA9-0E34F03197B6}" type="presParOf" srcId="{4CD859FC-0110-4329-853C-865E0D7295BB}" destId="{743CC29B-BF71-43B4-9316-5E48318F4D1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EF57F-3D19-43EF-AC57-C0975E3E604E}"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B8A1AEC7-AE01-49AD-80A8-9101704EBD97}">
      <dgm:prSet/>
      <dgm:spPr/>
      <dgm:t>
        <a:bodyPr/>
        <a:lstStyle/>
        <a:p>
          <a:r>
            <a:rPr lang="nb-NO">
              <a:hlinkClick xmlns:r="http://schemas.openxmlformats.org/officeDocument/2006/relationships" r:id="rId1"/>
            </a:rPr>
            <a:t>https://www.digipro-helse.no/vurdering-av-samtykkekompetanse.450531.no.html</a:t>
          </a:r>
          <a:r>
            <a:rPr lang="nb-NO"/>
            <a:t> </a:t>
          </a:r>
          <a:endParaRPr lang="en-US"/>
        </a:p>
      </dgm:t>
    </dgm:pt>
    <dgm:pt modelId="{57CA1D5A-8C39-4406-9611-0D3B7ECFC42D}" type="parTrans" cxnId="{D58BD4C0-8539-4025-B3D9-94F4074FAD2A}">
      <dgm:prSet/>
      <dgm:spPr/>
      <dgm:t>
        <a:bodyPr/>
        <a:lstStyle/>
        <a:p>
          <a:endParaRPr lang="en-US"/>
        </a:p>
      </dgm:t>
    </dgm:pt>
    <dgm:pt modelId="{F6D6A54C-F539-48E9-886F-A58A0FEFBAF8}" type="sibTrans" cxnId="{D58BD4C0-8539-4025-B3D9-94F4074FAD2A}">
      <dgm:prSet/>
      <dgm:spPr/>
      <dgm:t>
        <a:bodyPr/>
        <a:lstStyle/>
        <a:p>
          <a:endParaRPr lang="en-US"/>
        </a:p>
      </dgm:t>
    </dgm:pt>
    <dgm:pt modelId="{164AFFF4-0540-4F7C-91F2-B8E1FAAF8D6B}">
      <dgm:prSet/>
      <dgm:spPr/>
      <dgm:t>
        <a:bodyPr/>
        <a:lstStyle/>
        <a:p>
          <a:r>
            <a:rPr lang="nb-NO">
              <a:hlinkClick xmlns:r="http://schemas.openxmlformats.org/officeDocument/2006/relationships" r:id="rId2"/>
            </a:rPr>
            <a:t>https://www.digipro-helse.no/demens.450385.no.html</a:t>
          </a:r>
          <a:endParaRPr lang="en-US"/>
        </a:p>
      </dgm:t>
    </dgm:pt>
    <dgm:pt modelId="{C32011F8-B975-4AF4-8F56-EDAE33A940FF}" type="parTrans" cxnId="{9DF6FE40-A41A-497A-9994-5369C8CD73B4}">
      <dgm:prSet/>
      <dgm:spPr/>
      <dgm:t>
        <a:bodyPr/>
        <a:lstStyle/>
        <a:p>
          <a:endParaRPr lang="en-US"/>
        </a:p>
      </dgm:t>
    </dgm:pt>
    <dgm:pt modelId="{436B2464-8A78-4BF8-944F-87FA2F180733}" type="sibTrans" cxnId="{9DF6FE40-A41A-497A-9994-5369C8CD73B4}">
      <dgm:prSet/>
      <dgm:spPr/>
      <dgm:t>
        <a:bodyPr/>
        <a:lstStyle/>
        <a:p>
          <a:endParaRPr lang="en-US"/>
        </a:p>
      </dgm:t>
    </dgm:pt>
    <dgm:pt modelId="{D656EE96-CF7A-4799-A3C1-864B118E7DD0}">
      <dgm:prSet/>
      <dgm:spPr/>
      <dgm:t>
        <a:bodyPr/>
        <a:lstStyle/>
        <a:p>
          <a:r>
            <a:rPr lang="nb-NO"/>
            <a:t>https://www.digipro-helse.no/bruk-av-tvang.450380.no.html</a:t>
          </a:r>
          <a:endParaRPr lang="en-US"/>
        </a:p>
      </dgm:t>
    </dgm:pt>
    <dgm:pt modelId="{594EA616-BB9F-4ECE-A0AA-3E8BBCF85BF2}" type="parTrans" cxnId="{21E73BDA-28E5-4832-A4D7-6AB97C99991E}">
      <dgm:prSet/>
      <dgm:spPr/>
      <dgm:t>
        <a:bodyPr/>
        <a:lstStyle/>
        <a:p>
          <a:endParaRPr lang="en-US"/>
        </a:p>
      </dgm:t>
    </dgm:pt>
    <dgm:pt modelId="{7108516F-D00B-4318-B7AC-D1AA48BD354B}" type="sibTrans" cxnId="{21E73BDA-28E5-4832-A4D7-6AB97C99991E}">
      <dgm:prSet/>
      <dgm:spPr/>
      <dgm:t>
        <a:bodyPr/>
        <a:lstStyle/>
        <a:p>
          <a:endParaRPr lang="en-US"/>
        </a:p>
      </dgm:t>
    </dgm:pt>
    <dgm:pt modelId="{CD744E41-5E08-4695-ADA5-20415AC995AC}" type="pres">
      <dgm:prSet presAssocID="{81DEF57F-3D19-43EF-AC57-C0975E3E604E}" presName="linear" presStyleCnt="0">
        <dgm:presLayoutVars>
          <dgm:animLvl val="lvl"/>
          <dgm:resizeHandles val="exact"/>
        </dgm:presLayoutVars>
      </dgm:prSet>
      <dgm:spPr/>
    </dgm:pt>
    <dgm:pt modelId="{8ACDC57D-4560-49D4-B9AD-F47E49554E8E}" type="pres">
      <dgm:prSet presAssocID="{B8A1AEC7-AE01-49AD-80A8-9101704EBD97}" presName="parentText" presStyleLbl="node1" presStyleIdx="0" presStyleCnt="3">
        <dgm:presLayoutVars>
          <dgm:chMax val="0"/>
          <dgm:bulletEnabled val="1"/>
        </dgm:presLayoutVars>
      </dgm:prSet>
      <dgm:spPr/>
    </dgm:pt>
    <dgm:pt modelId="{B3248F24-E075-4522-AA1F-458090D196F3}" type="pres">
      <dgm:prSet presAssocID="{F6D6A54C-F539-48E9-886F-A58A0FEFBAF8}" presName="spacer" presStyleCnt="0"/>
      <dgm:spPr/>
    </dgm:pt>
    <dgm:pt modelId="{CD935396-4232-42F7-80B3-F44A39D32D77}" type="pres">
      <dgm:prSet presAssocID="{164AFFF4-0540-4F7C-91F2-B8E1FAAF8D6B}" presName="parentText" presStyleLbl="node1" presStyleIdx="1" presStyleCnt="3">
        <dgm:presLayoutVars>
          <dgm:chMax val="0"/>
          <dgm:bulletEnabled val="1"/>
        </dgm:presLayoutVars>
      </dgm:prSet>
      <dgm:spPr/>
    </dgm:pt>
    <dgm:pt modelId="{FB54A80A-F126-4099-91E6-5C3245D55600}" type="pres">
      <dgm:prSet presAssocID="{436B2464-8A78-4BF8-944F-87FA2F180733}" presName="spacer" presStyleCnt="0"/>
      <dgm:spPr/>
    </dgm:pt>
    <dgm:pt modelId="{AEEA876A-0AF3-4F1D-9AC8-3C45390D6AE5}" type="pres">
      <dgm:prSet presAssocID="{D656EE96-CF7A-4799-A3C1-864B118E7DD0}" presName="parentText" presStyleLbl="node1" presStyleIdx="2" presStyleCnt="3">
        <dgm:presLayoutVars>
          <dgm:chMax val="0"/>
          <dgm:bulletEnabled val="1"/>
        </dgm:presLayoutVars>
      </dgm:prSet>
      <dgm:spPr/>
    </dgm:pt>
  </dgm:ptLst>
  <dgm:cxnLst>
    <dgm:cxn modelId="{4438D41A-1C62-499A-8D4B-F6BB4F4C66A7}" type="presOf" srcId="{B8A1AEC7-AE01-49AD-80A8-9101704EBD97}" destId="{8ACDC57D-4560-49D4-B9AD-F47E49554E8E}" srcOrd="0" destOrd="0" presId="urn:microsoft.com/office/officeart/2005/8/layout/vList2"/>
    <dgm:cxn modelId="{9DF6FE40-A41A-497A-9994-5369C8CD73B4}" srcId="{81DEF57F-3D19-43EF-AC57-C0975E3E604E}" destId="{164AFFF4-0540-4F7C-91F2-B8E1FAAF8D6B}" srcOrd="1" destOrd="0" parTransId="{C32011F8-B975-4AF4-8F56-EDAE33A940FF}" sibTransId="{436B2464-8A78-4BF8-944F-87FA2F180733}"/>
    <dgm:cxn modelId="{C267ED46-99ED-4892-87CB-85DCB01996D8}" type="presOf" srcId="{164AFFF4-0540-4F7C-91F2-B8E1FAAF8D6B}" destId="{CD935396-4232-42F7-80B3-F44A39D32D77}" srcOrd="0" destOrd="0" presId="urn:microsoft.com/office/officeart/2005/8/layout/vList2"/>
    <dgm:cxn modelId="{3766CF58-C822-41DC-A9F3-670A1F53FAEA}" type="presOf" srcId="{81DEF57F-3D19-43EF-AC57-C0975E3E604E}" destId="{CD744E41-5E08-4695-ADA5-20415AC995AC}" srcOrd="0" destOrd="0" presId="urn:microsoft.com/office/officeart/2005/8/layout/vList2"/>
    <dgm:cxn modelId="{D58BD4C0-8539-4025-B3D9-94F4074FAD2A}" srcId="{81DEF57F-3D19-43EF-AC57-C0975E3E604E}" destId="{B8A1AEC7-AE01-49AD-80A8-9101704EBD97}" srcOrd="0" destOrd="0" parTransId="{57CA1D5A-8C39-4406-9611-0D3B7ECFC42D}" sibTransId="{F6D6A54C-F539-48E9-886F-A58A0FEFBAF8}"/>
    <dgm:cxn modelId="{21E73BDA-28E5-4832-A4D7-6AB97C99991E}" srcId="{81DEF57F-3D19-43EF-AC57-C0975E3E604E}" destId="{D656EE96-CF7A-4799-A3C1-864B118E7DD0}" srcOrd="2" destOrd="0" parTransId="{594EA616-BB9F-4ECE-A0AA-3E8BBCF85BF2}" sibTransId="{7108516F-D00B-4318-B7AC-D1AA48BD354B}"/>
    <dgm:cxn modelId="{986E7DFC-BAC6-4C27-A72D-79AB485EF8B2}" type="presOf" srcId="{D656EE96-CF7A-4799-A3C1-864B118E7DD0}" destId="{AEEA876A-0AF3-4F1D-9AC8-3C45390D6AE5}" srcOrd="0" destOrd="0" presId="urn:microsoft.com/office/officeart/2005/8/layout/vList2"/>
    <dgm:cxn modelId="{12772244-C4A5-48B1-9F76-A5AD2D8F14EE}" type="presParOf" srcId="{CD744E41-5E08-4695-ADA5-20415AC995AC}" destId="{8ACDC57D-4560-49D4-B9AD-F47E49554E8E}" srcOrd="0" destOrd="0" presId="urn:microsoft.com/office/officeart/2005/8/layout/vList2"/>
    <dgm:cxn modelId="{B34BE1F3-14E9-4F23-AC01-47EAC87A5D57}" type="presParOf" srcId="{CD744E41-5E08-4695-ADA5-20415AC995AC}" destId="{B3248F24-E075-4522-AA1F-458090D196F3}" srcOrd="1" destOrd="0" presId="urn:microsoft.com/office/officeart/2005/8/layout/vList2"/>
    <dgm:cxn modelId="{29BF85A1-DEA6-47CC-B1EF-1FF75B43129F}" type="presParOf" srcId="{CD744E41-5E08-4695-ADA5-20415AC995AC}" destId="{CD935396-4232-42F7-80B3-F44A39D32D77}" srcOrd="2" destOrd="0" presId="urn:microsoft.com/office/officeart/2005/8/layout/vList2"/>
    <dgm:cxn modelId="{3A4A2F3B-E7C7-4ED7-B456-51B03DCFD558}" type="presParOf" srcId="{CD744E41-5E08-4695-ADA5-20415AC995AC}" destId="{FB54A80A-F126-4099-91E6-5C3245D55600}" srcOrd="3" destOrd="0" presId="urn:microsoft.com/office/officeart/2005/8/layout/vList2"/>
    <dgm:cxn modelId="{503E324A-D701-4304-BC26-77ABF1996CC3}" type="presParOf" srcId="{CD744E41-5E08-4695-ADA5-20415AC995AC}" destId="{AEEA876A-0AF3-4F1D-9AC8-3C45390D6AE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EB032-F8C8-45BA-AC22-BC80D0F838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A76022E-4C11-4D5B-92C4-0189A774FE3E}">
      <dgm:prSet/>
      <dgm:spPr/>
      <dgm:t>
        <a:bodyPr/>
        <a:lstStyle/>
        <a:p>
          <a:r>
            <a:rPr lang="nb-NO"/>
            <a:t>Dersom vilkårene i § 4A-3 er oppfylt, kan helsehjelp gjennomføres med tvang eller andre tiltak for å omgå motstand hos pasienten.</a:t>
          </a:r>
          <a:endParaRPr lang="en-US"/>
        </a:p>
      </dgm:t>
    </dgm:pt>
    <dgm:pt modelId="{5B441632-0303-489C-8603-25435947F447}" type="parTrans" cxnId="{3B4F5A98-9A8B-498A-B6AC-54B4981A0160}">
      <dgm:prSet/>
      <dgm:spPr/>
      <dgm:t>
        <a:bodyPr/>
        <a:lstStyle/>
        <a:p>
          <a:endParaRPr lang="en-US"/>
        </a:p>
      </dgm:t>
    </dgm:pt>
    <dgm:pt modelId="{D23CB706-34D2-49D5-8379-9CDE7BFCB547}" type="sibTrans" cxnId="{3B4F5A98-9A8B-498A-B6AC-54B4981A0160}">
      <dgm:prSet/>
      <dgm:spPr/>
      <dgm:t>
        <a:bodyPr/>
        <a:lstStyle/>
        <a:p>
          <a:endParaRPr lang="en-US"/>
        </a:p>
      </dgm:t>
    </dgm:pt>
    <dgm:pt modelId="{EBE8078E-0874-4D66-9E0F-2D3F52BEFBDA}">
      <dgm:prSet/>
      <dgm:spPr/>
      <dgm:t>
        <a:bodyPr/>
        <a:lstStyle/>
        <a:p>
          <a:r>
            <a:rPr lang="nb-NO"/>
            <a:t>Pasienten kan blant annet legges inn ved helseinstitusjon og holdes tilbake der dersom det er nødvendig for å få gjennomført helsehjelpen.</a:t>
          </a:r>
          <a:endParaRPr lang="en-US"/>
        </a:p>
      </dgm:t>
    </dgm:pt>
    <dgm:pt modelId="{40886A31-35EA-40AC-B9C3-494FF391A012}" type="parTrans" cxnId="{47BB93C1-41D4-4D2A-8102-58D2AEC91ED6}">
      <dgm:prSet/>
      <dgm:spPr/>
      <dgm:t>
        <a:bodyPr/>
        <a:lstStyle/>
        <a:p>
          <a:endParaRPr lang="en-US"/>
        </a:p>
      </dgm:t>
    </dgm:pt>
    <dgm:pt modelId="{D12324F7-5CAE-4C58-AFE1-155FE1BE6C44}" type="sibTrans" cxnId="{47BB93C1-41D4-4D2A-8102-58D2AEC91ED6}">
      <dgm:prSet/>
      <dgm:spPr/>
      <dgm:t>
        <a:bodyPr/>
        <a:lstStyle/>
        <a:p>
          <a:endParaRPr lang="en-US"/>
        </a:p>
      </dgm:t>
    </dgm:pt>
    <dgm:pt modelId="{A3BB22D4-0699-4E88-AC81-C5E507A6CEE4}">
      <dgm:prSet/>
      <dgm:spPr/>
      <dgm:t>
        <a:bodyPr/>
        <a:lstStyle/>
        <a:p>
          <a:r>
            <a:rPr lang="nb-NO"/>
            <a:t>Dersom lovens vilkår er oppfylt, kan videre varslings- og lokaliseringssystemer med tekniske innretninger og bevegelseshindrende tiltak som belter og lignende anvendes.</a:t>
          </a:r>
          <a:endParaRPr lang="en-US"/>
        </a:p>
      </dgm:t>
    </dgm:pt>
    <dgm:pt modelId="{BD7720DF-BE65-4690-8D56-BE78791AD9F4}" type="parTrans" cxnId="{5A633D78-2DFF-4153-925E-0FB8A7C3EB80}">
      <dgm:prSet/>
      <dgm:spPr/>
      <dgm:t>
        <a:bodyPr/>
        <a:lstStyle/>
        <a:p>
          <a:endParaRPr lang="en-US"/>
        </a:p>
      </dgm:t>
    </dgm:pt>
    <dgm:pt modelId="{276E1F3C-7ECE-497F-A78A-9989C7F84653}" type="sibTrans" cxnId="{5A633D78-2DFF-4153-925E-0FB8A7C3EB80}">
      <dgm:prSet/>
      <dgm:spPr/>
      <dgm:t>
        <a:bodyPr/>
        <a:lstStyle/>
        <a:p>
          <a:endParaRPr lang="en-US"/>
        </a:p>
      </dgm:t>
    </dgm:pt>
    <dgm:pt modelId="{34AE4BF6-0321-46B5-8366-ABF4E09822A2}">
      <dgm:prSet/>
      <dgm:spPr/>
      <dgm:t>
        <a:bodyPr/>
        <a:lstStyle/>
        <a:p>
          <a:r>
            <a:rPr lang="nb-NO"/>
            <a:t>Helsehjelpen skal vurderes fortløpende og avbrytes straks lovens vilkår ikke lenger er til stede. Det skal særlig legges vekt på om helsehjelpen viser seg å ikke ha ønsket virkning, eller har uforutsette negative virkninger.</a:t>
          </a:r>
          <a:endParaRPr lang="en-US"/>
        </a:p>
      </dgm:t>
    </dgm:pt>
    <dgm:pt modelId="{62DE5FD9-F81F-42D8-97EA-5A72756D101A}" type="parTrans" cxnId="{A99DD221-CC01-4643-8635-08866A148576}">
      <dgm:prSet/>
      <dgm:spPr/>
      <dgm:t>
        <a:bodyPr/>
        <a:lstStyle/>
        <a:p>
          <a:endParaRPr lang="en-US"/>
        </a:p>
      </dgm:t>
    </dgm:pt>
    <dgm:pt modelId="{30546C53-AB80-44A7-A75E-BFB100C2FAF9}" type="sibTrans" cxnId="{A99DD221-CC01-4643-8635-08866A148576}">
      <dgm:prSet/>
      <dgm:spPr/>
      <dgm:t>
        <a:bodyPr/>
        <a:lstStyle/>
        <a:p>
          <a:endParaRPr lang="en-US"/>
        </a:p>
      </dgm:t>
    </dgm:pt>
    <dgm:pt modelId="{7E8ECC40-9F84-4020-8E42-0A79896B334E}" type="pres">
      <dgm:prSet presAssocID="{B7AEB032-F8C8-45BA-AC22-BC80D0F838AB}" presName="root" presStyleCnt="0">
        <dgm:presLayoutVars>
          <dgm:dir/>
          <dgm:resizeHandles val="exact"/>
        </dgm:presLayoutVars>
      </dgm:prSet>
      <dgm:spPr/>
    </dgm:pt>
    <dgm:pt modelId="{BBE88BA7-7321-42E5-AD97-B74D18DF79CC}" type="pres">
      <dgm:prSet presAssocID="{0A76022E-4C11-4D5B-92C4-0189A774FE3E}" presName="compNode" presStyleCnt="0"/>
      <dgm:spPr/>
    </dgm:pt>
    <dgm:pt modelId="{BEDD9C0C-A470-4B92-A667-CA3B4B9B414C}" type="pres">
      <dgm:prSet presAssocID="{0A76022E-4C11-4D5B-92C4-0189A774FE3E}" presName="bgRect" presStyleLbl="bgShp" presStyleIdx="0" presStyleCnt="4"/>
      <dgm:spPr/>
    </dgm:pt>
    <dgm:pt modelId="{6680B47C-4ED3-4168-9668-EBE12FDCDC2E}" type="pres">
      <dgm:prSet presAssocID="{0A76022E-4C11-4D5B-92C4-0189A774FE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rritant"/>
        </a:ext>
      </dgm:extLst>
    </dgm:pt>
    <dgm:pt modelId="{A2EA09A7-F443-4321-BBB6-E3780F994C73}" type="pres">
      <dgm:prSet presAssocID="{0A76022E-4C11-4D5B-92C4-0189A774FE3E}" presName="spaceRect" presStyleCnt="0"/>
      <dgm:spPr/>
    </dgm:pt>
    <dgm:pt modelId="{F5E43F6C-91AB-4B09-803F-7808366E338C}" type="pres">
      <dgm:prSet presAssocID="{0A76022E-4C11-4D5B-92C4-0189A774FE3E}" presName="parTx" presStyleLbl="revTx" presStyleIdx="0" presStyleCnt="4">
        <dgm:presLayoutVars>
          <dgm:chMax val="0"/>
          <dgm:chPref val="0"/>
        </dgm:presLayoutVars>
      </dgm:prSet>
      <dgm:spPr/>
    </dgm:pt>
    <dgm:pt modelId="{1099475F-85EF-43F7-8F1E-E4DC9E480A3B}" type="pres">
      <dgm:prSet presAssocID="{D23CB706-34D2-49D5-8379-9CDE7BFCB547}" presName="sibTrans" presStyleCnt="0"/>
      <dgm:spPr/>
    </dgm:pt>
    <dgm:pt modelId="{54892873-84D5-47CA-BF7A-F96F372D2304}" type="pres">
      <dgm:prSet presAssocID="{EBE8078E-0874-4D66-9E0F-2D3F52BEFBDA}" presName="compNode" presStyleCnt="0"/>
      <dgm:spPr/>
    </dgm:pt>
    <dgm:pt modelId="{433B5022-B56D-4B9C-BD3F-6FE026570D06}" type="pres">
      <dgm:prSet presAssocID="{EBE8078E-0874-4D66-9E0F-2D3F52BEFBDA}" presName="bgRect" presStyleLbl="bgShp" presStyleIdx="1" presStyleCnt="4"/>
      <dgm:spPr/>
    </dgm:pt>
    <dgm:pt modelId="{4D161702-2EEC-44DE-918F-20D9EAEF83B1}" type="pres">
      <dgm:prSet presAssocID="{EBE8078E-0874-4D66-9E0F-2D3F52BEFB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ove"/>
        </a:ext>
      </dgm:extLst>
    </dgm:pt>
    <dgm:pt modelId="{117BFE38-245B-4DFD-B51A-302FACE134B7}" type="pres">
      <dgm:prSet presAssocID="{EBE8078E-0874-4D66-9E0F-2D3F52BEFBDA}" presName="spaceRect" presStyleCnt="0"/>
      <dgm:spPr/>
    </dgm:pt>
    <dgm:pt modelId="{BE9D5B7B-1B78-4260-B2C8-241CBDE8EA47}" type="pres">
      <dgm:prSet presAssocID="{EBE8078E-0874-4D66-9E0F-2D3F52BEFBDA}" presName="parTx" presStyleLbl="revTx" presStyleIdx="1" presStyleCnt="4">
        <dgm:presLayoutVars>
          <dgm:chMax val="0"/>
          <dgm:chPref val="0"/>
        </dgm:presLayoutVars>
      </dgm:prSet>
      <dgm:spPr/>
    </dgm:pt>
    <dgm:pt modelId="{F747E7CC-FDBE-4894-A5FB-2EDB4D71A23C}" type="pres">
      <dgm:prSet presAssocID="{D12324F7-5CAE-4C58-AFE1-155FE1BE6C44}" presName="sibTrans" presStyleCnt="0"/>
      <dgm:spPr/>
    </dgm:pt>
    <dgm:pt modelId="{0CDDFB9C-4883-44E9-9414-E9E8A53F63BF}" type="pres">
      <dgm:prSet presAssocID="{A3BB22D4-0699-4E88-AC81-C5E507A6CEE4}" presName="compNode" presStyleCnt="0"/>
      <dgm:spPr/>
    </dgm:pt>
    <dgm:pt modelId="{29DD62A6-42A8-4BBF-892C-B43AE888EDED}" type="pres">
      <dgm:prSet presAssocID="{A3BB22D4-0699-4E88-AC81-C5E507A6CEE4}" presName="bgRect" presStyleLbl="bgShp" presStyleIdx="2" presStyleCnt="4"/>
      <dgm:spPr/>
    </dgm:pt>
    <dgm:pt modelId="{01BAAFAA-9D1C-432A-BDA3-3DE03D8E1BAD}" type="pres">
      <dgm:prSet presAssocID="{A3BB22D4-0699-4E88-AC81-C5E507A6CE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vervåkningskamera"/>
        </a:ext>
      </dgm:extLst>
    </dgm:pt>
    <dgm:pt modelId="{80D773F3-C4BC-4021-820C-68CE1BEE48DE}" type="pres">
      <dgm:prSet presAssocID="{A3BB22D4-0699-4E88-AC81-C5E507A6CEE4}" presName="spaceRect" presStyleCnt="0"/>
      <dgm:spPr/>
    </dgm:pt>
    <dgm:pt modelId="{41A773C0-B0FD-4024-A579-F50B4C165E76}" type="pres">
      <dgm:prSet presAssocID="{A3BB22D4-0699-4E88-AC81-C5E507A6CEE4}" presName="parTx" presStyleLbl="revTx" presStyleIdx="2" presStyleCnt="4">
        <dgm:presLayoutVars>
          <dgm:chMax val="0"/>
          <dgm:chPref val="0"/>
        </dgm:presLayoutVars>
      </dgm:prSet>
      <dgm:spPr/>
    </dgm:pt>
    <dgm:pt modelId="{64BEE3E7-8B4C-437B-BFE5-78DE20A52F38}" type="pres">
      <dgm:prSet presAssocID="{276E1F3C-7ECE-497F-A78A-9989C7F84653}" presName="sibTrans" presStyleCnt="0"/>
      <dgm:spPr/>
    </dgm:pt>
    <dgm:pt modelId="{F95A1542-E440-4C65-93F0-2E09B226FB67}" type="pres">
      <dgm:prSet presAssocID="{34AE4BF6-0321-46B5-8366-ABF4E09822A2}" presName="compNode" presStyleCnt="0"/>
      <dgm:spPr/>
    </dgm:pt>
    <dgm:pt modelId="{0F7D6B7C-A0AA-4A2E-BBAF-9554A046C374}" type="pres">
      <dgm:prSet presAssocID="{34AE4BF6-0321-46B5-8366-ABF4E09822A2}" presName="bgRect" presStyleLbl="bgShp" presStyleIdx="3" presStyleCnt="4"/>
      <dgm:spPr/>
    </dgm:pt>
    <dgm:pt modelId="{C19DF8A3-1B2B-4517-A242-BA61BADA7C55}" type="pres">
      <dgm:prSet presAssocID="{34AE4BF6-0321-46B5-8366-ABF4E09822A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ås opp"/>
        </a:ext>
      </dgm:extLst>
    </dgm:pt>
    <dgm:pt modelId="{F832DC3F-B68E-4701-88D4-A9629AA2CFC9}" type="pres">
      <dgm:prSet presAssocID="{34AE4BF6-0321-46B5-8366-ABF4E09822A2}" presName="spaceRect" presStyleCnt="0"/>
      <dgm:spPr/>
    </dgm:pt>
    <dgm:pt modelId="{8F218108-D120-4EBB-BD4F-FA6A36217B04}" type="pres">
      <dgm:prSet presAssocID="{34AE4BF6-0321-46B5-8366-ABF4E09822A2}" presName="parTx" presStyleLbl="revTx" presStyleIdx="3" presStyleCnt="4">
        <dgm:presLayoutVars>
          <dgm:chMax val="0"/>
          <dgm:chPref val="0"/>
        </dgm:presLayoutVars>
      </dgm:prSet>
      <dgm:spPr/>
    </dgm:pt>
  </dgm:ptLst>
  <dgm:cxnLst>
    <dgm:cxn modelId="{62002415-6F0C-41DB-BC9B-023F59265281}" type="presOf" srcId="{34AE4BF6-0321-46B5-8366-ABF4E09822A2}" destId="{8F218108-D120-4EBB-BD4F-FA6A36217B04}" srcOrd="0" destOrd="0" presId="urn:microsoft.com/office/officeart/2018/2/layout/IconVerticalSolidList"/>
    <dgm:cxn modelId="{A99DD221-CC01-4643-8635-08866A148576}" srcId="{B7AEB032-F8C8-45BA-AC22-BC80D0F838AB}" destId="{34AE4BF6-0321-46B5-8366-ABF4E09822A2}" srcOrd="3" destOrd="0" parTransId="{62DE5FD9-F81F-42D8-97EA-5A72756D101A}" sibTransId="{30546C53-AB80-44A7-A75E-BFB100C2FAF9}"/>
    <dgm:cxn modelId="{5C108635-6530-415E-8ADB-FBF286119386}" type="presOf" srcId="{EBE8078E-0874-4D66-9E0F-2D3F52BEFBDA}" destId="{BE9D5B7B-1B78-4260-B2C8-241CBDE8EA47}" srcOrd="0" destOrd="0" presId="urn:microsoft.com/office/officeart/2018/2/layout/IconVerticalSolidList"/>
    <dgm:cxn modelId="{BA7EEA44-119C-4126-82CA-530FFF12089E}" type="presOf" srcId="{0A76022E-4C11-4D5B-92C4-0189A774FE3E}" destId="{F5E43F6C-91AB-4B09-803F-7808366E338C}" srcOrd="0" destOrd="0" presId="urn:microsoft.com/office/officeart/2018/2/layout/IconVerticalSolidList"/>
    <dgm:cxn modelId="{5A633D78-2DFF-4153-925E-0FB8A7C3EB80}" srcId="{B7AEB032-F8C8-45BA-AC22-BC80D0F838AB}" destId="{A3BB22D4-0699-4E88-AC81-C5E507A6CEE4}" srcOrd="2" destOrd="0" parTransId="{BD7720DF-BE65-4690-8D56-BE78791AD9F4}" sibTransId="{276E1F3C-7ECE-497F-A78A-9989C7F84653}"/>
    <dgm:cxn modelId="{3B4F5A98-9A8B-498A-B6AC-54B4981A0160}" srcId="{B7AEB032-F8C8-45BA-AC22-BC80D0F838AB}" destId="{0A76022E-4C11-4D5B-92C4-0189A774FE3E}" srcOrd="0" destOrd="0" parTransId="{5B441632-0303-489C-8603-25435947F447}" sibTransId="{D23CB706-34D2-49D5-8379-9CDE7BFCB547}"/>
    <dgm:cxn modelId="{47BB93C1-41D4-4D2A-8102-58D2AEC91ED6}" srcId="{B7AEB032-F8C8-45BA-AC22-BC80D0F838AB}" destId="{EBE8078E-0874-4D66-9E0F-2D3F52BEFBDA}" srcOrd="1" destOrd="0" parTransId="{40886A31-35EA-40AC-B9C3-494FF391A012}" sibTransId="{D12324F7-5CAE-4C58-AFE1-155FE1BE6C44}"/>
    <dgm:cxn modelId="{77DF6FDF-E26F-40B1-8772-399D0EC2254F}" type="presOf" srcId="{B7AEB032-F8C8-45BA-AC22-BC80D0F838AB}" destId="{7E8ECC40-9F84-4020-8E42-0A79896B334E}" srcOrd="0" destOrd="0" presId="urn:microsoft.com/office/officeart/2018/2/layout/IconVerticalSolidList"/>
    <dgm:cxn modelId="{7EBBDDFB-6316-4882-B386-FB12DE16646B}" type="presOf" srcId="{A3BB22D4-0699-4E88-AC81-C5E507A6CEE4}" destId="{41A773C0-B0FD-4024-A579-F50B4C165E76}" srcOrd="0" destOrd="0" presId="urn:microsoft.com/office/officeart/2018/2/layout/IconVerticalSolidList"/>
    <dgm:cxn modelId="{BF5313C4-36AA-4266-AA5D-A361C641D968}" type="presParOf" srcId="{7E8ECC40-9F84-4020-8E42-0A79896B334E}" destId="{BBE88BA7-7321-42E5-AD97-B74D18DF79CC}" srcOrd="0" destOrd="0" presId="urn:microsoft.com/office/officeart/2018/2/layout/IconVerticalSolidList"/>
    <dgm:cxn modelId="{E828A4E8-496F-4113-8205-9FFF89B8BCF3}" type="presParOf" srcId="{BBE88BA7-7321-42E5-AD97-B74D18DF79CC}" destId="{BEDD9C0C-A470-4B92-A667-CA3B4B9B414C}" srcOrd="0" destOrd="0" presId="urn:microsoft.com/office/officeart/2018/2/layout/IconVerticalSolidList"/>
    <dgm:cxn modelId="{CFFA1921-3ADA-454E-8416-5204835C43D4}" type="presParOf" srcId="{BBE88BA7-7321-42E5-AD97-B74D18DF79CC}" destId="{6680B47C-4ED3-4168-9668-EBE12FDCDC2E}" srcOrd="1" destOrd="0" presId="urn:microsoft.com/office/officeart/2018/2/layout/IconVerticalSolidList"/>
    <dgm:cxn modelId="{1EE02041-CCB7-48A0-8F28-F210779DDE75}" type="presParOf" srcId="{BBE88BA7-7321-42E5-AD97-B74D18DF79CC}" destId="{A2EA09A7-F443-4321-BBB6-E3780F994C73}" srcOrd="2" destOrd="0" presId="urn:microsoft.com/office/officeart/2018/2/layout/IconVerticalSolidList"/>
    <dgm:cxn modelId="{D2708871-B0E7-4589-9CEB-4C8AF245B036}" type="presParOf" srcId="{BBE88BA7-7321-42E5-AD97-B74D18DF79CC}" destId="{F5E43F6C-91AB-4B09-803F-7808366E338C}" srcOrd="3" destOrd="0" presId="urn:microsoft.com/office/officeart/2018/2/layout/IconVerticalSolidList"/>
    <dgm:cxn modelId="{761F6265-FC9E-4DFD-A2B5-1F6DF368F90D}" type="presParOf" srcId="{7E8ECC40-9F84-4020-8E42-0A79896B334E}" destId="{1099475F-85EF-43F7-8F1E-E4DC9E480A3B}" srcOrd="1" destOrd="0" presId="urn:microsoft.com/office/officeart/2018/2/layout/IconVerticalSolidList"/>
    <dgm:cxn modelId="{C633B278-DD41-4015-AA3A-D5D8D4A3E710}" type="presParOf" srcId="{7E8ECC40-9F84-4020-8E42-0A79896B334E}" destId="{54892873-84D5-47CA-BF7A-F96F372D2304}" srcOrd="2" destOrd="0" presId="urn:microsoft.com/office/officeart/2018/2/layout/IconVerticalSolidList"/>
    <dgm:cxn modelId="{57CA9772-1499-4FA8-80A8-99021FE33DB0}" type="presParOf" srcId="{54892873-84D5-47CA-BF7A-F96F372D2304}" destId="{433B5022-B56D-4B9C-BD3F-6FE026570D06}" srcOrd="0" destOrd="0" presId="urn:microsoft.com/office/officeart/2018/2/layout/IconVerticalSolidList"/>
    <dgm:cxn modelId="{95638209-43BE-4479-877A-3D847F75D55B}" type="presParOf" srcId="{54892873-84D5-47CA-BF7A-F96F372D2304}" destId="{4D161702-2EEC-44DE-918F-20D9EAEF83B1}" srcOrd="1" destOrd="0" presId="urn:microsoft.com/office/officeart/2018/2/layout/IconVerticalSolidList"/>
    <dgm:cxn modelId="{97892AC4-E3E4-4056-BE84-CFCADEA5C18A}" type="presParOf" srcId="{54892873-84D5-47CA-BF7A-F96F372D2304}" destId="{117BFE38-245B-4DFD-B51A-302FACE134B7}" srcOrd="2" destOrd="0" presId="urn:microsoft.com/office/officeart/2018/2/layout/IconVerticalSolidList"/>
    <dgm:cxn modelId="{847A10C5-8307-4049-B5C6-FBDAF2AF5C26}" type="presParOf" srcId="{54892873-84D5-47CA-BF7A-F96F372D2304}" destId="{BE9D5B7B-1B78-4260-B2C8-241CBDE8EA47}" srcOrd="3" destOrd="0" presId="urn:microsoft.com/office/officeart/2018/2/layout/IconVerticalSolidList"/>
    <dgm:cxn modelId="{62C86D4F-4401-4F3B-A8ED-086DC19A4C6B}" type="presParOf" srcId="{7E8ECC40-9F84-4020-8E42-0A79896B334E}" destId="{F747E7CC-FDBE-4894-A5FB-2EDB4D71A23C}" srcOrd="3" destOrd="0" presId="urn:microsoft.com/office/officeart/2018/2/layout/IconVerticalSolidList"/>
    <dgm:cxn modelId="{000AC097-0A6E-4E3A-BA88-2B54FC2012CE}" type="presParOf" srcId="{7E8ECC40-9F84-4020-8E42-0A79896B334E}" destId="{0CDDFB9C-4883-44E9-9414-E9E8A53F63BF}" srcOrd="4" destOrd="0" presId="urn:microsoft.com/office/officeart/2018/2/layout/IconVerticalSolidList"/>
    <dgm:cxn modelId="{56EB2985-344A-401C-B52D-0B51FB257206}" type="presParOf" srcId="{0CDDFB9C-4883-44E9-9414-E9E8A53F63BF}" destId="{29DD62A6-42A8-4BBF-892C-B43AE888EDED}" srcOrd="0" destOrd="0" presId="urn:microsoft.com/office/officeart/2018/2/layout/IconVerticalSolidList"/>
    <dgm:cxn modelId="{7C757E61-BDD9-44BD-9902-03A466D846BF}" type="presParOf" srcId="{0CDDFB9C-4883-44E9-9414-E9E8A53F63BF}" destId="{01BAAFAA-9D1C-432A-BDA3-3DE03D8E1BAD}" srcOrd="1" destOrd="0" presId="urn:microsoft.com/office/officeart/2018/2/layout/IconVerticalSolidList"/>
    <dgm:cxn modelId="{AEA1636A-D3E5-4F48-A918-ED3B08CED82F}" type="presParOf" srcId="{0CDDFB9C-4883-44E9-9414-E9E8A53F63BF}" destId="{80D773F3-C4BC-4021-820C-68CE1BEE48DE}" srcOrd="2" destOrd="0" presId="urn:microsoft.com/office/officeart/2018/2/layout/IconVerticalSolidList"/>
    <dgm:cxn modelId="{86470BB9-BB06-4E10-B07B-17AEF959DB15}" type="presParOf" srcId="{0CDDFB9C-4883-44E9-9414-E9E8A53F63BF}" destId="{41A773C0-B0FD-4024-A579-F50B4C165E76}" srcOrd="3" destOrd="0" presId="urn:microsoft.com/office/officeart/2018/2/layout/IconVerticalSolidList"/>
    <dgm:cxn modelId="{343CB52E-A3AE-4A7D-8317-187F0D87404E}" type="presParOf" srcId="{7E8ECC40-9F84-4020-8E42-0A79896B334E}" destId="{64BEE3E7-8B4C-437B-BFE5-78DE20A52F38}" srcOrd="5" destOrd="0" presId="urn:microsoft.com/office/officeart/2018/2/layout/IconVerticalSolidList"/>
    <dgm:cxn modelId="{A1F6159E-1C15-4697-9059-9D291738B367}" type="presParOf" srcId="{7E8ECC40-9F84-4020-8E42-0A79896B334E}" destId="{F95A1542-E440-4C65-93F0-2E09B226FB67}" srcOrd="6" destOrd="0" presId="urn:microsoft.com/office/officeart/2018/2/layout/IconVerticalSolidList"/>
    <dgm:cxn modelId="{7742AE60-8D72-4B1D-9D8E-B4AA973608B0}" type="presParOf" srcId="{F95A1542-E440-4C65-93F0-2E09B226FB67}" destId="{0F7D6B7C-A0AA-4A2E-BBAF-9554A046C374}" srcOrd="0" destOrd="0" presId="urn:microsoft.com/office/officeart/2018/2/layout/IconVerticalSolidList"/>
    <dgm:cxn modelId="{8BCBAAD9-280E-4F05-92C9-41F4F2D0F7FC}" type="presParOf" srcId="{F95A1542-E440-4C65-93F0-2E09B226FB67}" destId="{C19DF8A3-1B2B-4517-A242-BA61BADA7C55}" srcOrd="1" destOrd="0" presId="urn:microsoft.com/office/officeart/2018/2/layout/IconVerticalSolidList"/>
    <dgm:cxn modelId="{352DA5A3-C59F-4853-92D7-88FCF4E66696}" type="presParOf" srcId="{F95A1542-E440-4C65-93F0-2E09B226FB67}" destId="{F832DC3F-B68E-4701-88D4-A9629AA2CFC9}" srcOrd="2" destOrd="0" presId="urn:microsoft.com/office/officeart/2018/2/layout/IconVerticalSolidList"/>
    <dgm:cxn modelId="{3DF939D1-AC55-46E7-A11D-4442DC46D47D}" type="presParOf" srcId="{F95A1542-E440-4C65-93F0-2E09B226FB67}" destId="{8F218108-D120-4EBB-BD4F-FA6A36217B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521F6-5217-49E8-A9DD-33C89D3071D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B38CCF-2975-4A97-BF6B-B5234A5AE0CC}">
      <dgm:prSet/>
      <dgm:spPr/>
      <dgm:t>
        <a:bodyPr/>
        <a:lstStyle/>
        <a:p>
          <a:r>
            <a:rPr lang="nb-NO"/>
            <a:t>Pasienten og pasientens nærmeste pårørende skal snarest mulig underrettes om vedtak truffet etter § 4A-5. Etterfølgende underretning til pasienten er likevel tilstrekkelig dersom underretningen vil medføre fare for at helsehjelpen ikke kan gjennomføres.</a:t>
          </a:r>
          <a:endParaRPr lang="en-US"/>
        </a:p>
      </dgm:t>
    </dgm:pt>
    <dgm:pt modelId="{4E4C3249-56B8-4E4E-AB5D-1B466BF201AC}" type="parTrans" cxnId="{EDBD9D08-A8F1-4277-8C95-F8A7DC7DBEF7}">
      <dgm:prSet/>
      <dgm:spPr/>
      <dgm:t>
        <a:bodyPr/>
        <a:lstStyle/>
        <a:p>
          <a:endParaRPr lang="en-US"/>
        </a:p>
      </dgm:t>
    </dgm:pt>
    <dgm:pt modelId="{94489E7C-DE0F-4B30-8EAE-A126049E2F16}" type="sibTrans" cxnId="{EDBD9D08-A8F1-4277-8C95-F8A7DC7DBEF7}">
      <dgm:prSet/>
      <dgm:spPr/>
      <dgm:t>
        <a:bodyPr/>
        <a:lstStyle/>
        <a:p>
          <a:endParaRPr lang="en-US"/>
        </a:p>
      </dgm:t>
    </dgm:pt>
    <dgm:pt modelId="{EC8CAE02-F297-4F12-A1EA-2840AEFC6417}">
      <dgm:prSet/>
      <dgm:spPr/>
      <dgm:t>
        <a:bodyPr/>
        <a:lstStyle/>
        <a:p>
          <a:r>
            <a:rPr lang="nb-NO"/>
            <a:t>Underretningen skal opplyse om adgangen til å klage og til å uttale seg i saken.</a:t>
          </a:r>
          <a:endParaRPr lang="en-US"/>
        </a:p>
      </dgm:t>
    </dgm:pt>
    <dgm:pt modelId="{3C3A1EBC-B421-4EB4-9D29-6DB0B98F7C3E}" type="parTrans" cxnId="{5A1239F6-0D47-4FA8-90C1-A5DEF3812362}">
      <dgm:prSet/>
      <dgm:spPr/>
      <dgm:t>
        <a:bodyPr/>
        <a:lstStyle/>
        <a:p>
          <a:endParaRPr lang="en-US"/>
        </a:p>
      </dgm:t>
    </dgm:pt>
    <dgm:pt modelId="{583A682A-B709-45FD-A178-4A4837492635}" type="sibTrans" cxnId="{5A1239F6-0D47-4FA8-90C1-A5DEF3812362}">
      <dgm:prSet/>
      <dgm:spPr/>
      <dgm:t>
        <a:bodyPr/>
        <a:lstStyle/>
        <a:p>
          <a:endParaRPr lang="en-US"/>
        </a:p>
      </dgm:t>
    </dgm:pt>
    <dgm:pt modelId="{9BC9E74A-E0CF-463E-92E7-1D091D0EB294}">
      <dgm:prSet/>
      <dgm:spPr/>
      <dgm:t>
        <a:bodyPr/>
        <a:lstStyle/>
        <a:p>
          <a:r>
            <a:rPr lang="nb-NO"/>
            <a:t>Kopi av underretningen skal sendes den som har det overordnede faglige ansvaret for helsehjelpen. Videre skal kopi av vedtak etter § 4A-5 sendes til Fylkesmannen.</a:t>
          </a:r>
          <a:endParaRPr lang="en-US"/>
        </a:p>
      </dgm:t>
    </dgm:pt>
    <dgm:pt modelId="{2917DE2E-F2F3-46C9-B973-8CFBF30829E4}" type="parTrans" cxnId="{2B03B79D-46F5-48C4-A2C7-A616DB029C2B}">
      <dgm:prSet/>
      <dgm:spPr/>
      <dgm:t>
        <a:bodyPr/>
        <a:lstStyle/>
        <a:p>
          <a:endParaRPr lang="en-US"/>
        </a:p>
      </dgm:t>
    </dgm:pt>
    <dgm:pt modelId="{5B1C356F-C254-43FD-BDA8-E609D6988B9A}" type="sibTrans" cxnId="{2B03B79D-46F5-48C4-A2C7-A616DB029C2B}">
      <dgm:prSet/>
      <dgm:spPr/>
      <dgm:t>
        <a:bodyPr/>
        <a:lstStyle/>
        <a:p>
          <a:endParaRPr lang="en-US"/>
        </a:p>
      </dgm:t>
    </dgm:pt>
    <dgm:pt modelId="{DBF80ED5-1D06-4DDC-8465-4669A7FCC78A}" type="pres">
      <dgm:prSet presAssocID="{A55521F6-5217-49E8-A9DD-33C89D3071D8}" presName="root" presStyleCnt="0">
        <dgm:presLayoutVars>
          <dgm:dir/>
          <dgm:resizeHandles val="exact"/>
        </dgm:presLayoutVars>
      </dgm:prSet>
      <dgm:spPr/>
    </dgm:pt>
    <dgm:pt modelId="{6DEB7D52-2DB1-4F7D-833F-683A1B3D32D7}" type="pres">
      <dgm:prSet presAssocID="{76B38CCF-2975-4A97-BF6B-B5234A5AE0CC}" presName="compNode" presStyleCnt="0"/>
      <dgm:spPr/>
    </dgm:pt>
    <dgm:pt modelId="{1AECD46D-D1D6-4F40-ACE4-40E705C8D4DB}" type="pres">
      <dgm:prSet presAssocID="{76B38CCF-2975-4A97-BF6B-B5234A5AE0CC}" presName="bgRect" presStyleLbl="bgShp" presStyleIdx="0" presStyleCnt="3"/>
      <dgm:spPr/>
    </dgm:pt>
    <dgm:pt modelId="{EA715149-A4F0-4633-A3D0-98AAC5173030}" type="pres">
      <dgm:prSet presAssocID="{76B38CCF-2975-4A97-BF6B-B5234A5AE0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uppe med kvinner"/>
        </a:ext>
      </dgm:extLst>
    </dgm:pt>
    <dgm:pt modelId="{38F8E5FA-8BAE-4ECA-ABD8-1851B8CEE37A}" type="pres">
      <dgm:prSet presAssocID="{76B38CCF-2975-4A97-BF6B-B5234A5AE0CC}" presName="spaceRect" presStyleCnt="0"/>
      <dgm:spPr/>
    </dgm:pt>
    <dgm:pt modelId="{40E5A2DD-DBB0-4B05-BEF5-CC30618E4D10}" type="pres">
      <dgm:prSet presAssocID="{76B38CCF-2975-4A97-BF6B-B5234A5AE0CC}" presName="parTx" presStyleLbl="revTx" presStyleIdx="0" presStyleCnt="3">
        <dgm:presLayoutVars>
          <dgm:chMax val="0"/>
          <dgm:chPref val="0"/>
        </dgm:presLayoutVars>
      </dgm:prSet>
      <dgm:spPr/>
    </dgm:pt>
    <dgm:pt modelId="{297691C8-A28D-4EE4-A4BE-1D38997E3A53}" type="pres">
      <dgm:prSet presAssocID="{94489E7C-DE0F-4B30-8EAE-A126049E2F16}" presName="sibTrans" presStyleCnt="0"/>
      <dgm:spPr/>
    </dgm:pt>
    <dgm:pt modelId="{093A3C4B-0F99-4D71-8639-96003ECB5FD8}" type="pres">
      <dgm:prSet presAssocID="{EC8CAE02-F297-4F12-A1EA-2840AEFC6417}" presName="compNode" presStyleCnt="0"/>
      <dgm:spPr/>
    </dgm:pt>
    <dgm:pt modelId="{87E01C61-339B-440C-97C2-76AA65209456}" type="pres">
      <dgm:prSet presAssocID="{EC8CAE02-F297-4F12-A1EA-2840AEFC6417}" presName="bgRect" presStyleLbl="bgShp" presStyleIdx="1" presStyleCnt="3"/>
      <dgm:spPr/>
    </dgm:pt>
    <dgm:pt modelId="{1EFED85B-C538-42B0-998C-458C1EB3A76B}" type="pres">
      <dgm:prSet presAssocID="{EC8CAE02-F297-4F12-A1EA-2840AEFC64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ontrakt RTL"/>
        </a:ext>
      </dgm:extLst>
    </dgm:pt>
    <dgm:pt modelId="{9AA817CF-721F-44D5-83B5-73F2FEE5934B}" type="pres">
      <dgm:prSet presAssocID="{EC8CAE02-F297-4F12-A1EA-2840AEFC6417}" presName="spaceRect" presStyleCnt="0"/>
      <dgm:spPr/>
    </dgm:pt>
    <dgm:pt modelId="{A82148B0-923D-4971-A3E3-36895A01889B}" type="pres">
      <dgm:prSet presAssocID="{EC8CAE02-F297-4F12-A1EA-2840AEFC6417}" presName="parTx" presStyleLbl="revTx" presStyleIdx="1" presStyleCnt="3">
        <dgm:presLayoutVars>
          <dgm:chMax val="0"/>
          <dgm:chPref val="0"/>
        </dgm:presLayoutVars>
      </dgm:prSet>
      <dgm:spPr/>
    </dgm:pt>
    <dgm:pt modelId="{B4C5E87F-B347-4E99-81BC-0105C8088A39}" type="pres">
      <dgm:prSet presAssocID="{583A682A-B709-45FD-A178-4A4837492635}" presName="sibTrans" presStyleCnt="0"/>
      <dgm:spPr/>
    </dgm:pt>
    <dgm:pt modelId="{AF966FCB-2242-400F-92FB-EA825F43F0B7}" type="pres">
      <dgm:prSet presAssocID="{9BC9E74A-E0CF-463E-92E7-1D091D0EB294}" presName="compNode" presStyleCnt="0"/>
      <dgm:spPr/>
    </dgm:pt>
    <dgm:pt modelId="{C3D56AA9-1206-4C88-BC24-D4DDE23ECFAE}" type="pres">
      <dgm:prSet presAssocID="{9BC9E74A-E0CF-463E-92E7-1D091D0EB294}" presName="bgRect" presStyleLbl="bgShp" presStyleIdx="2" presStyleCnt="3"/>
      <dgm:spPr/>
    </dgm:pt>
    <dgm:pt modelId="{E3962457-F703-4F33-9B6B-EAF8D24CB653}" type="pres">
      <dgm:prSet presAssocID="{9BC9E74A-E0CF-463E-92E7-1D091D0EB2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nabata Tree"/>
        </a:ext>
      </dgm:extLst>
    </dgm:pt>
    <dgm:pt modelId="{8EA1C064-A9BF-4C2C-B7D4-2CAA5F63085B}" type="pres">
      <dgm:prSet presAssocID="{9BC9E74A-E0CF-463E-92E7-1D091D0EB294}" presName="spaceRect" presStyleCnt="0"/>
      <dgm:spPr/>
    </dgm:pt>
    <dgm:pt modelId="{DEF1CD38-23A3-49E7-BA41-789AAA16E5B9}" type="pres">
      <dgm:prSet presAssocID="{9BC9E74A-E0CF-463E-92E7-1D091D0EB294}" presName="parTx" presStyleLbl="revTx" presStyleIdx="2" presStyleCnt="3">
        <dgm:presLayoutVars>
          <dgm:chMax val="0"/>
          <dgm:chPref val="0"/>
        </dgm:presLayoutVars>
      </dgm:prSet>
      <dgm:spPr/>
    </dgm:pt>
  </dgm:ptLst>
  <dgm:cxnLst>
    <dgm:cxn modelId="{EDBD9D08-A8F1-4277-8C95-F8A7DC7DBEF7}" srcId="{A55521F6-5217-49E8-A9DD-33C89D3071D8}" destId="{76B38CCF-2975-4A97-BF6B-B5234A5AE0CC}" srcOrd="0" destOrd="0" parTransId="{4E4C3249-56B8-4E4E-AB5D-1B466BF201AC}" sibTransId="{94489E7C-DE0F-4B30-8EAE-A126049E2F16}"/>
    <dgm:cxn modelId="{118F4C5E-3AA2-4E01-8979-C3D3ABA7D2DA}" type="presOf" srcId="{A55521F6-5217-49E8-A9DD-33C89D3071D8}" destId="{DBF80ED5-1D06-4DDC-8465-4669A7FCC78A}" srcOrd="0" destOrd="0" presId="urn:microsoft.com/office/officeart/2018/2/layout/IconVerticalSolidList"/>
    <dgm:cxn modelId="{6FBAC545-A617-4919-8487-ACDFC0F1B158}" type="presOf" srcId="{76B38CCF-2975-4A97-BF6B-B5234A5AE0CC}" destId="{40E5A2DD-DBB0-4B05-BEF5-CC30618E4D10}" srcOrd="0" destOrd="0" presId="urn:microsoft.com/office/officeart/2018/2/layout/IconVerticalSolidList"/>
    <dgm:cxn modelId="{2C1EF94B-A085-4A15-A947-8C71CA51280A}" type="presOf" srcId="{9BC9E74A-E0CF-463E-92E7-1D091D0EB294}" destId="{DEF1CD38-23A3-49E7-BA41-789AAA16E5B9}" srcOrd="0" destOrd="0" presId="urn:microsoft.com/office/officeart/2018/2/layout/IconVerticalSolidList"/>
    <dgm:cxn modelId="{2B03B79D-46F5-48C4-A2C7-A616DB029C2B}" srcId="{A55521F6-5217-49E8-A9DD-33C89D3071D8}" destId="{9BC9E74A-E0CF-463E-92E7-1D091D0EB294}" srcOrd="2" destOrd="0" parTransId="{2917DE2E-F2F3-46C9-B973-8CFBF30829E4}" sibTransId="{5B1C356F-C254-43FD-BDA8-E609D6988B9A}"/>
    <dgm:cxn modelId="{BDBC6FEB-6136-4004-B878-3DA322AC21F5}" type="presOf" srcId="{EC8CAE02-F297-4F12-A1EA-2840AEFC6417}" destId="{A82148B0-923D-4971-A3E3-36895A01889B}" srcOrd="0" destOrd="0" presId="urn:microsoft.com/office/officeart/2018/2/layout/IconVerticalSolidList"/>
    <dgm:cxn modelId="{5A1239F6-0D47-4FA8-90C1-A5DEF3812362}" srcId="{A55521F6-5217-49E8-A9DD-33C89D3071D8}" destId="{EC8CAE02-F297-4F12-A1EA-2840AEFC6417}" srcOrd="1" destOrd="0" parTransId="{3C3A1EBC-B421-4EB4-9D29-6DB0B98F7C3E}" sibTransId="{583A682A-B709-45FD-A178-4A4837492635}"/>
    <dgm:cxn modelId="{101BD1CF-7D52-40D9-A16B-8F83B57C5AE0}" type="presParOf" srcId="{DBF80ED5-1D06-4DDC-8465-4669A7FCC78A}" destId="{6DEB7D52-2DB1-4F7D-833F-683A1B3D32D7}" srcOrd="0" destOrd="0" presId="urn:microsoft.com/office/officeart/2018/2/layout/IconVerticalSolidList"/>
    <dgm:cxn modelId="{A73C74F6-E77B-4324-9435-3BB8BEA78976}" type="presParOf" srcId="{6DEB7D52-2DB1-4F7D-833F-683A1B3D32D7}" destId="{1AECD46D-D1D6-4F40-ACE4-40E705C8D4DB}" srcOrd="0" destOrd="0" presId="urn:microsoft.com/office/officeart/2018/2/layout/IconVerticalSolidList"/>
    <dgm:cxn modelId="{AD28B06D-A410-48AD-8204-05603427C776}" type="presParOf" srcId="{6DEB7D52-2DB1-4F7D-833F-683A1B3D32D7}" destId="{EA715149-A4F0-4633-A3D0-98AAC5173030}" srcOrd="1" destOrd="0" presId="urn:microsoft.com/office/officeart/2018/2/layout/IconVerticalSolidList"/>
    <dgm:cxn modelId="{DBD8F1A9-D76A-46EF-925A-314FFC4D04D8}" type="presParOf" srcId="{6DEB7D52-2DB1-4F7D-833F-683A1B3D32D7}" destId="{38F8E5FA-8BAE-4ECA-ABD8-1851B8CEE37A}" srcOrd="2" destOrd="0" presId="urn:microsoft.com/office/officeart/2018/2/layout/IconVerticalSolidList"/>
    <dgm:cxn modelId="{9081FC94-8F8C-4E74-83F4-68E7709B9D22}" type="presParOf" srcId="{6DEB7D52-2DB1-4F7D-833F-683A1B3D32D7}" destId="{40E5A2DD-DBB0-4B05-BEF5-CC30618E4D10}" srcOrd="3" destOrd="0" presId="urn:microsoft.com/office/officeart/2018/2/layout/IconVerticalSolidList"/>
    <dgm:cxn modelId="{B0DF586C-9C59-4E13-B695-8DE17F0E1A03}" type="presParOf" srcId="{DBF80ED5-1D06-4DDC-8465-4669A7FCC78A}" destId="{297691C8-A28D-4EE4-A4BE-1D38997E3A53}" srcOrd="1" destOrd="0" presId="urn:microsoft.com/office/officeart/2018/2/layout/IconVerticalSolidList"/>
    <dgm:cxn modelId="{0AC85EB6-1890-4CD6-B398-895FDCCB1C18}" type="presParOf" srcId="{DBF80ED5-1D06-4DDC-8465-4669A7FCC78A}" destId="{093A3C4B-0F99-4D71-8639-96003ECB5FD8}" srcOrd="2" destOrd="0" presId="urn:microsoft.com/office/officeart/2018/2/layout/IconVerticalSolidList"/>
    <dgm:cxn modelId="{30017BE5-B2AF-46BE-993E-94B618B11B0A}" type="presParOf" srcId="{093A3C4B-0F99-4D71-8639-96003ECB5FD8}" destId="{87E01C61-339B-440C-97C2-76AA65209456}" srcOrd="0" destOrd="0" presId="urn:microsoft.com/office/officeart/2018/2/layout/IconVerticalSolidList"/>
    <dgm:cxn modelId="{FDD94FB5-6232-4CD7-BC13-5D977DDECE48}" type="presParOf" srcId="{093A3C4B-0F99-4D71-8639-96003ECB5FD8}" destId="{1EFED85B-C538-42B0-998C-458C1EB3A76B}" srcOrd="1" destOrd="0" presId="urn:microsoft.com/office/officeart/2018/2/layout/IconVerticalSolidList"/>
    <dgm:cxn modelId="{9A3B7E8E-B68E-4095-A288-7D2EA62149A6}" type="presParOf" srcId="{093A3C4B-0F99-4D71-8639-96003ECB5FD8}" destId="{9AA817CF-721F-44D5-83B5-73F2FEE5934B}" srcOrd="2" destOrd="0" presId="urn:microsoft.com/office/officeart/2018/2/layout/IconVerticalSolidList"/>
    <dgm:cxn modelId="{4D38DE39-880D-4E12-AF5E-A89702E969A4}" type="presParOf" srcId="{093A3C4B-0F99-4D71-8639-96003ECB5FD8}" destId="{A82148B0-923D-4971-A3E3-36895A01889B}" srcOrd="3" destOrd="0" presId="urn:microsoft.com/office/officeart/2018/2/layout/IconVerticalSolidList"/>
    <dgm:cxn modelId="{E7302C6E-2C3C-4B2A-A4C4-4F4F78AB3D72}" type="presParOf" srcId="{DBF80ED5-1D06-4DDC-8465-4669A7FCC78A}" destId="{B4C5E87F-B347-4E99-81BC-0105C8088A39}" srcOrd="3" destOrd="0" presId="urn:microsoft.com/office/officeart/2018/2/layout/IconVerticalSolidList"/>
    <dgm:cxn modelId="{0DBD602F-EFE1-42C7-8CBF-8012206773B5}" type="presParOf" srcId="{DBF80ED5-1D06-4DDC-8465-4669A7FCC78A}" destId="{AF966FCB-2242-400F-92FB-EA825F43F0B7}" srcOrd="4" destOrd="0" presId="urn:microsoft.com/office/officeart/2018/2/layout/IconVerticalSolidList"/>
    <dgm:cxn modelId="{416D0208-0D6C-4232-BE7D-3ED402651F37}" type="presParOf" srcId="{AF966FCB-2242-400F-92FB-EA825F43F0B7}" destId="{C3D56AA9-1206-4C88-BC24-D4DDE23ECFAE}" srcOrd="0" destOrd="0" presId="urn:microsoft.com/office/officeart/2018/2/layout/IconVerticalSolidList"/>
    <dgm:cxn modelId="{0DC8FC40-42B8-42CE-9196-183D7544609F}" type="presParOf" srcId="{AF966FCB-2242-400F-92FB-EA825F43F0B7}" destId="{E3962457-F703-4F33-9B6B-EAF8D24CB653}" srcOrd="1" destOrd="0" presId="urn:microsoft.com/office/officeart/2018/2/layout/IconVerticalSolidList"/>
    <dgm:cxn modelId="{30971BF3-BC59-455F-B1DC-74696277D044}" type="presParOf" srcId="{AF966FCB-2242-400F-92FB-EA825F43F0B7}" destId="{8EA1C064-A9BF-4C2C-B7D4-2CAA5F63085B}" srcOrd="2" destOrd="0" presId="urn:microsoft.com/office/officeart/2018/2/layout/IconVerticalSolidList"/>
    <dgm:cxn modelId="{F4CD612A-1516-4E86-B5E1-2A1B4E985480}" type="presParOf" srcId="{AF966FCB-2242-400F-92FB-EA825F43F0B7}" destId="{DEF1CD38-23A3-49E7-BA41-789AAA16E5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530BD6-6549-4038-A2F5-A8EB871258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317492-F01A-4C4F-B521-C644638001A4}">
      <dgm:prSet/>
      <dgm:spPr/>
      <dgm:t>
        <a:bodyPr/>
        <a:lstStyle/>
        <a:p>
          <a:r>
            <a:rPr lang="nb-NO"/>
            <a:t>Fylkesmannen kan av eget tiltak overprøve vedtak som er truffet etter § 4A-5.</a:t>
          </a:r>
          <a:endParaRPr lang="en-US"/>
        </a:p>
      </dgm:t>
    </dgm:pt>
    <dgm:pt modelId="{A377C084-9A06-4332-856E-7CA401F103B4}" type="parTrans" cxnId="{D65C4245-07D3-4391-ADD7-ACEA5B10C065}">
      <dgm:prSet/>
      <dgm:spPr/>
      <dgm:t>
        <a:bodyPr/>
        <a:lstStyle/>
        <a:p>
          <a:endParaRPr lang="en-US"/>
        </a:p>
      </dgm:t>
    </dgm:pt>
    <dgm:pt modelId="{CF14D3AE-C2DE-47D2-A0C2-ECB8A76FFFC6}" type="sibTrans" cxnId="{D65C4245-07D3-4391-ADD7-ACEA5B10C065}">
      <dgm:prSet/>
      <dgm:spPr/>
      <dgm:t>
        <a:bodyPr/>
        <a:lstStyle/>
        <a:p>
          <a:endParaRPr lang="en-US"/>
        </a:p>
      </dgm:t>
    </dgm:pt>
    <dgm:pt modelId="{7605330F-9617-4CED-83B6-CBB97B9C9CC4}">
      <dgm:prSet/>
      <dgm:spPr/>
      <dgm:t>
        <a:bodyPr/>
        <a:lstStyle/>
        <a:p>
          <a:r>
            <a:rPr lang="nb-NO"/>
            <a:t>Dersom et vedtak om helsehjelp etter dette kapitlet ikke er påklaget og helsehjelpen vedvarer, skal Fylkesmannen, når det har gått tre måneder fra vedtaket ble truffet, av eget tiltak vurdere om det fortsatt er behov for helsehjelpen.</a:t>
          </a:r>
          <a:endParaRPr lang="en-US"/>
        </a:p>
      </dgm:t>
    </dgm:pt>
    <dgm:pt modelId="{52EBBD35-BE1B-4472-ADDB-09FE7A617B08}" type="parTrans" cxnId="{D864FA1D-FFFD-478B-BC24-F64F588D5756}">
      <dgm:prSet/>
      <dgm:spPr/>
      <dgm:t>
        <a:bodyPr/>
        <a:lstStyle/>
        <a:p>
          <a:endParaRPr lang="en-US"/>
        </a:p>
      </dgm:t>
    </dgm:pt>
    <dgm:pt modelId="{C55B3153-1FB6-4F5E-A11E-339F31866493}" type="sibTrans" cxnId="{D864FA1D-FFFD-478B-BC24-F64F588D5756}">
      <dgm:prSet/>
      <dgm:spPr/>
      <dgm:t>
        <a:bodyPr/>
        <a:lstStyle/>
        <a:p>
          <a:endParaRPr lang="en-US"/>
        </a:p>
      </dgm:t>
    </dgm:pt>
    <dgm:pt modelId="{7E3ABD48-896B-42DC-802C-F3C40A7BB8A5}" type="pres">
      <dgm:prSet presAssocID="{C0530BD6-6549-4038-A2F5-A8EB871258F2}" presName="root" presStyleCnt="0">
        <dgm:presLayoutVars>
          <dgm:dir/>
          <dgm:resizeHandles val="exact"/>
        </dgm:presLayoutVars>
      </dgm:prSet>
      <dgm:spPr/>
    </dgm:pt>
    <dgm:pt modelId="{039788EB-48DC-4BC8-9ED4-6555C2EC0E7A}" type="pres">
      <dgm:prSet presAssocID="{B2317492-F01A-4C4F-B521-C644638001A4}" presName="compNode" presStyleCnt="0"/>
      <dgm:spPr/>
    </dgm:pt>
    <dgm:pt modelId="{9D310C28-A6DF-4306-BA12-EAA89992A26A}" type="pres">
      <dgm:prSet presAssocID="{B2317492-F01A-4C4F-B521-C644638001A4}" presName="bgRect" presStyleLbl="bgShp" presStyleIdx="0" presStyleCnt="2"/>
      <dgm:spPr/>
    </dgm:pt>
    <dgm:pt modelId="{1235EF06-BA79-4FEF-8C9F-F79BBE852E71}" type="pres">
      <dgm:prSet presAssocID="{B2317492-F01A-4C4F-B521-C644638001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ffic Light"/>
        </a:ext>
      </dgm:extLst>
    </dgm:pt>
    <dgm:pt modelId="{FB157A77-94ED-4280-B82F-D0F791E62494}" type="pres">
      <dgm:prSet presAssocID="{B2317492-F01A-4C4F-B521-C644638001A4}" presName="spaceRect" presStyleCnt="0"/>
      <dgm:spPr/>
    </dgm:pt>
    <dgm:pt modelId="{99DBF1DA-630A-40B1-BD96-2A4AC9B181D1}" type="pres">
      <dgm:prSet presAssocID="{B2317492-F01A-4C4F-B521-C644638001A4}" presName="parTx" presStyleLbl="revTx" presStyleIdx="0" presStyleCnt="2">
        <dgm:presLayoutVars>
          <dgm:chMax val="0"/>
          <dgm:chPref val="0"/>
        </dgm:presLayoutVars>
      </dgm:prSet>
      <dgm:spPr/>
    </dgm:pt>
    <dgm:pt modelId="{788F19FD-8BDE-4B50-BCB6-1941994ED699}" type="pres">
      <dgm:prSet presAssocID="{CF14D3AE-C2DE-47D2-A0C2-ECB8A76FFFC6}" presName="sibTrans" presStyleCnt="0"/>
      <dgm:spPr/>
    </dgm:pt>
    <dgm:pt modelId="{79861479-5E0B-40A7-949F-85C88C5C00BA}" type="pres">
      <dgm:prSet presAssocID="{7605330F-9617-4CED-83B6-CBB97B9C9CC4}" presName="compNode" presStyleCnt="0"/>
      <dgm:spPr/>
    </dgm:pt>
    <dgm:pt modelId="{D5CDFA5F-A37D-4EC8-9BDF-D98769CF1BB8}" type="pres">
      <dgm:prSet presAssocID="{7605330F-9617-4CED-83B6-CBB97B9C9CC4}" presName="bgRect" presStyleLbl="bgShp" presStyleIdx="1" presStyleCnt="2"/>
      <dgm:spPr/>
    </dgm:pt>
    <dgm:pt modelId="{FB3B7D18-2B5B-4D4A-A0A4-C6F13C804262}" type="pres">
      <dgm:prSet presAssocID="{7605330F-9617-4CED-83B6-CBB97B9C9CC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ppeklokke"/>
        </a:ext>
      </dgm:extLst>
    </dgm:pt>
    <dgm:pt modelId="{179141CC-75CD-4483-8A15-3D74C37EAFF9}" type="pres">
      <dgm:prSet presAssocID="{7605330F-9617-4CED-83B6-CBB97B9C9CC4}" presName="spaceRect" presStyleCnt="0"/>
      <dgm:spPr/>
    </dgm:pt>
    <dgm:pt modelId="{B0E293E8-18CE-461A-B473-C02FC4E4F5E1}" type="pres">
      <dgm:prSet presAssocID="{7605330F-9617-4CED-83B6-CBB97B9C9CC4}" presName="parTx" presStyleLbl="revTx" presStyleIdx="1" presStyleCnt="2">
        <dgm:presLayoutVars>
          <dgm:chMax val="0"/>
          <dgm:chPref val="0"/>
        </dgm:presLayoutVars>
      </dgm:prSet>
      <dgm:spPr/>
    </dgm:pt>
  </dgm:ptLst>
  <dgm:cxnLst>
    <dgm:cxn modelId="{D864FA1D-FFFD-478B-BC24-F64F588D5756}" srcId="{C0530BD6-6549-4038-A2F5-A8EB871258F2}" destId="{7605330F-9617-4CED-83B6-CBB97B9C9CC4}" srcOrd="1" destOrd="0" parTransId="{52EBBD35-BE1B-4472-ADDB-09FE7A617B08}" sibTransId="{C55B3153-1FB6-4F5E-A11E-339F31866493}"/>
    <dgm:cxn modelId="{D65C4245-07D3-4391-ADD7-ACEA5B10C065}" srcId="{C0530BD6-6549-4038-A2F5-A8EB871258F2}" destId="{B2317492-F01A-4C4F-B521-C644638001A4}" srcOrd="0" destOrd="0" parTransId="{A377C084-9A06-4332-856E-7CA401F103B4}" sibTransId="{CF14D3AE-C2DE-47D2-A0C2-ECB8A76FFFC6}"/>
    <dgm:cxn modelId="{BF52FC97-CE3B-4A73-B8E1-3E7218A483BD}" type="presOf" srcId="{B2317492-F01A-4C4F-B521-C644638001A4}" destId="{99DBF1DA-630A-40B1-BD96-2A4AC9B181D1}" srcOrd="0" destOrd="0" presId="urn:microsoft.com/office/officeart/2018/2/layout/IconVerticalSolidList"/>
    <dgm:cxn modelId="{4935309A-1691-4203-89AC-E27A3CC07A20}" type="presOf" srcId="{C0530BD6-6549-4038-A2F5-A8EB871258F2}" destId="{7E3ABD48-896B-42DC-802C-F3C40A7BB8A5}" srcOrd="0" destOrd="0" presId="urn:microsoft.com/office/officeart/2018/2/layout/IconVerticalSolidList"/>
    <dgm:cxn modelId="{F22FB9F1-D7BA-4CB0-A760-ADEE85DD8419}" type="presOf" srcId="{7605330F-9617-4CED-83B6-CBB97B9C9CC4}" destId="{B0E293E8-18CE-461A-B473-C02FC4E4F5E1}" srcOrd="0" destOrd="0" presId="urn:microsoft.com/office/officeart/2018/2/layout/IconVerticalSolidList"/>
    <dgm:cxn modelId="{00C716D6-6757-4E0D-B8F5-9C81EB9CC15B}" type="presParOf" srcId="{7E3ABD48-896B-42DC-802C-F3C40A7BB8A5}" destId="{039788EB-48DC-4BC8-9ED4-6555C2EC0E7A}" srcOrd="0" destOrd="0" presId="urn:microsoft.com/office/officeart/2018/2/layout/IconVerticalSolidList"/>
    <dgm:cxn modelId="{0A6007D7-1098-48F5-AC63-98330C3171EF}" type="presParOf" srcId="{039788EB-48DC-4BC8-9ED4-6555C2EC0E7A}" destId="{9D310C28-A6DF-4306-BA12-EAA89992A26A}" srcOrd="0" destOrd="0" presId="urn:microsoft.com/office/officeart/2018/2/layout/IconVerticalSolidList"/>
    <dgm:cxn modelId="{80770156-C37C-448C-A6A4-26D7EF906C89}" type="presParOf" srcId="{039788EB-48DC-4BC8-9ED4-6555C2EC0E7A}" destId="{1235EF06-BA79-4FEF-8C9F-F79BBE852E71}" srcOrd="1" destOrd="0" presId="urn:microsoft.com/office/officeart/2018/2/layout/IconVerticalSolidList"/>
    <dgm:cxn modelId="{1923063A-82DA-4280-A7BE-BAC89CB89F37}" type="presParOf" srcId="{039788EB-48DC-4BC8-9ED4-6555C2EC0E7A}" destId="{FB157A77-94ED-4280-B82F-D0F791E62494}" srcOrd="2" destOrd="0" presId="urn:microsoft.com/office/officeart/2018/2/layout/IconVerticalSolidList"/>
    <dgm:cxn modelId="{8DE36A91-042A-42BF-9386-E38D968BB27A}" type="presParOf" srcId="{039788EB-48DC-4BC8-9ED4-6555C2EC0E7A}" destId="{99DBF1DA-630A-40B1-BD96-2A4AC9B181D1}" srcOrd="3" destOrd="0" presId="urn:microsoft.com/office/officeart/2018/2/layout/IconVerticalSolidList"/>
    <dgm:cxn modelId="{4382F397-CCFD-477C-A89D-7A472541A506}" type="presParOf" srcId="{7E3ABD48-896B-42DC-802C-F3C40A7BB8A5}" destId="{788F19FD-8BDE-4B50-BCB6-1941994ED699}" srcOrd="1" destOrd="0" presId="urn:microsoft.com/office/officeart/2018/2/layout/IconVerticalSolidList"/>
    <dgm:cxn modelId="{9CDF7261-2797-4052-9DBD-ABFCF4EC901E}" type="presParOf" srcId="{7E3ABD48-896B-42DC-802C-F3C40A7BB8A5}" destId="{79861479-5E0B-40A7-949F-85C88C5C00BA}" srcOrd="2" destOrd="0" presId="urn:microsoft.com/office/officeart/2018/2/layout/IconVerticalSolidList"/>
    <dgm:cxn modelId="{75E8AF24-E4BD-4DB5-8466-624B97163A5B}" type="presParOf" srcId="{79861479-5E0B-40A7-949F-85C88C5C00BA}" destId="{D5CDFA5F-A37D-4EC8-9BDF-D98769CF1BB8}" srcOrd="0" destOrd="0" presId="urn:microsoft.com/office/officeart/2018/2/layout/IconVerticalSolidList"/>
    <dgm:cxn modelId="{FBE1146D-5F52-4E13-A3FE-B83B4A5725FA}" type="presParOf" srcId="{79861479-5E0B-40A7-949F-85C88C5C00BA}" destId="{FB3B7D18-2B5B-4D4A-A0A4-C6F13C804262}" srcOrd="1" destOrd="0" presId="urn:microsoft.com/office/officeart/2018/2/layout/IconVerticalSolidList"/>
    <dgm:cxn modelId="{78A77651-57C5-4D3D-B343-06243EFBB651}" type="presParOf" srcId="{79861479-5E0B-40A7-949F-85C88C5C00BA}" destId="{179141CC-75CD-4483-8A15-3D74C37EAFF9}" srcOrd="2" destOrd="0" presId="urn:microsoft.com/office/officeart/2018/2/layout/IconVerticalSolidList"/>
    <dgm:cxn modelId="{86125D48-2344-40D4-83BE-0A44F8DBC857}" type="presParOf" srcId="{79861479-5E0B-40A7-949F-85C88C5C00BA}" destId="{B0E293E8-18CE-461A-B473-C02FC4E4F5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8CA694-9E27-45EF-996D-FF7DA3FD118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8056E6E-5DAB-455B-BF6B-F5E4BEF26779}">
      <dgm:prSet custT="1"/>
      <dgm:spPr/>
      <dgm:t>
        <a:bodyPr/>
        <a:lstStyle/>
        <a:p>
          <a:r>
            <a:rPr lang="nb-NO" sz="1400" dirty="0"/>
            <a:t>Statens helsetilsyn har forståelse for ønsket om å ha en lovregulering for bruk av tvang som henger sammen og bygger på de samme prinsippene, materielt, prosessuelt og lovteknisk. Det er viktig at bestemmelser om tvang fremkommer i sammenheng og som helhet. Samtidig viser utredningen og lovforslaget at en løsning med en felles lov er krevende.</a:t>
          </a:r>
          <a:endParaRPr lang="en-US" sz="1400" dirty="0"/>
        </a:p>
      </dgm:t>
    </dgm:pt>
    <dgm:pt modelId="{4BFE7F9B-82C9-496C-8BB6-20940D8673EC}" type="parTrans" cxnId="{5C9AC4AC-4A0D-4CC0-983E-BABC1AEEA7B4}">
      <dgm:prSet/>
      <dgm:spPr/>
      <dgm:t>
        <a:bodyPr/>
        <a:lstStyle/>
        <a:p>
          <a:endParaRPr lang="en-US" sz="2400"/>
        </a:p>
      </dgm:t>
    </dgm:pt>
    <dgm:pt modelId="{C1F310D2-09D0-4B4D-90A7-232C97934FC0}" type="sibTrans" cxnId="{5C9AC4AC-4A0D-4CC0-983E-BABC1AEEA7B4}">
      <dgm:prSet/>
      <dgm:spPr/>
      <dgm:t>
        <a:bodyPr/>
        <a:lstStyle/>
        <a:p>
          <a:endParaRPr lang="en-US" sz="2400"/>
        </a:p>
      </dgm:t>
    </dgm:pt>
    <dgm:pt modelId="{209A8F53-3F25-4C80-BD74-FACADF75B719}">
      <dgm:prSet custT="1"/>
      <dgm:spPr/>
      <dgm:t>
        <a:bodyPr/>
        <a:lstStyle/>
        <a:p>
          <a:r>
            <a:rPr lang="nb-NO" sz="1400"/>
            <a:t>Utredningen og lovforslaget er vanskelig tilgjengelig. Bakgrunnen og de nærmere begrunnelser for utvalgets hovedforslag er krevende å finne frem til og koble opp mot med de enkelte lovbestemmelser.</a:t>
          </a:r>
          <a:endParaRPr lang="en-US" sz="1400"/>
        </a:p>
      </dgm:t>
    </dgm:pt>
    <dgm:pt modelId="{2FD3C67E-7FE1-4CAD-8F5D-C6976588D978}" type="parTrans" cxnId="{FDCD4C31-33E1-49A7-9DC9-FF81562F3EB5}">
      <dgm:prSet/>
      <dgm:spPr/>
      <dgm:t>
        <a:bodyPr/>
        <a:lstStyle/>
        <a:p>
          <a:endParaRPr lang="en-US" sz="2400"/>
        </a:p>
      </dgm:t>
    </dgm:pt>
    <dgm:pt modelId="{10880A9F-109A-439E-A3B9-F1833346F5E1}" type="sibTrans" cxnId="{FDCD4C31-33E1-49A7-9DC9-FF81562F3EB5}">
      <dgm:prSet/>
      <dgm:spPr/>
      <dgm:t>
        <a:bodyPr/>
        <a:lstStyle/>
        <a:p>
          <a:endParaRPr lang="en-US" sz="2400"/>
        </a:p>
      </dgm:t>
    </dgm:pt>
    <dgm:pt modelId="{7A5F6335-B0A6-4CF3-AFC6-147CB8D876C3}">
      <dgm:prSet custT="1"/>
      <dgm:spPr/>
      <dgm:t>
        <a:bodyPr/>
        <a:lstStyle/>
        <a:p>
          <a:r>
            <a:rPr lang="nb-NO" sz="1400" dirty="0"/>
            <a:t>Lovforslagets kompleksitet gir grunn til å stille spørsmål ved om en felles lov er et godt grep. På helse- og omsorgsområdet er det praksis for å regulere ulike forhold/temaer i hver sine lover/kapitler, men slik at temaene forutsetningsvis henger sammen og er tilpasset øvrig lovgivning. Foreliggende forslag til gjennomgående tvangsregulering for helse- og omsorgssektoren fremstår ikke som et hensiktsmessig og effektivt reguleringsgrep.</a:t>
          </a:r>
          <a:endParaRPr lang="en-US" sz="1400" dirty="0"/>
        </a:p>
      </dgm:t>
    </dgm:pt>
    <dgm:pt modelId="{E88051FF-4635-47EC-8F7D-281D4AED83BB}" type="parTrans" cxnId="{A2DC4E0A-7156-40C3-95E3-819D075044F6}">
      <dgm:prSet/>
      <dgm:spPr/>
      <dgm:t>
        <a:bodyPr/>
        <a:lstStyle/>
        <a:p>
          <a:endParaRPr lang="en-US" sz="2400"/>
        </a:p>
      </dgm:t>
    </dgm:pt>
    <dgm:pt modelId="{E3BADA34-D7EE-46D3-91C2-E5805644A819}" type="sibTrans" cxnId="{A2DC4E0A-7156-40C3-95E3-819D075044F6}">
      <dgm:prSet/>
      <dgm:spPr/>
      <dgm:t>
        <a:bodyPr/>
        <a:lstStyle/>
        <a:p>
          <a:endParaRPr lang="en-US" sz="2400"/>
        </a:p>
      </dgm:t>
    </dgm:pt>
    <dgm:pt modelId="{0460C3C6-2CA2-4C74-B1BD-49620D3DD9A6}">
      <dgm:prSet custT="1"/>
      <dgm:spPr/>
      <dgm:t>
        <a:bodyPr/>
        <a:lstStyle/>
        <a:p>
          <a:r>
            <a:rPr lang="nb-NO" sz="1400"/>
            <a:t>Vi ber derfor departementet om å vurdere et felles lovsystem – enten ved at det er kapitler i samme lov eller at det fremmes et samlet forslag med flere lover som så langt som mulig bygger på de samme prinsippene, samtidig som det i større grad gis mulighet til å innrette reguleringen mer konkret mot de forhold som skal reguleres.</a:t>
          </a:r>
          <a:endParaRPr lang="en-US" sz="1400"/>
        </a:p>
      </dgm:t>
    </dgm:pt>
    <dgm:pt modelId="{EA723327-7D0C-4E51-BD4E-E614ECF1A2F3}" type="parTrans" cxnId="{6431FB8D-EA87-4264-9251-269AE08A7B21}">
      <dgm:prSet/>
      <dgm:spPr/>
      <dgm:t>
        <a:bodyPr/>
        <a:lstStyle/>
        <a:p>
          <a:endParaRPr lang="en-US" sz="2400"/>
        </a:p>
      </dgm:t>
    </dgm:pt>
    <dgm:pt modelId="{2771ACA2-2DCC-4AEB-8E91-72108C0B2EAD}" type="sibTrans" cxnId="{6431FB8D-EA87-4264-9251-269AE08A7B21}">
      <dgm:prSet/>
      <dgm:spPr/>
      <dgm:t>
        <a:bodyPr/>
        <a:lstStyle/>
        <a:p>
          <a:endParaRPr lang="en-US" sz="2400"/>
        </a:p>
      </dgm:t>
    </dgm:pt>
    <dgm:pt modelId="{FE970FB6-0FB1-4C75-8A59-599CB4242530}" type="pres">
      <dgm:prSet presAssocID="{6E8CA694-9E27-45EF-996D-FF7DA3FD1188}" presName="root" presStyleCnt="0">
        <dgm:presLayoutVars>
          <dgm:dir/>
          <dgm:resizeHandles val="exact"/>
        </dgm:presLayoutVars>
      </dgm:prSet>
      <dgm:spPr/>
    </dgm:pt>
    <dgm:pt modelId="{F5BE0EDC-43BF-4FC3-B1D6-43A2168B15E0}" type="pres">
      <dgm:prSet presAssocID="{6E8CA694-9E27-45EF-996D-FF7DA3FD1188}" presName="container" presStyleCnt="0">
        <dgm:presLayoutVars>
          <dgm:dir/>
          <dgm:resizeHandles val="exact"/>
        </dgm:presLayoutVars>
      </dgm:prSet>
      <dgm:spPr/>
    </dgm:pt>
    <dgm:pt modelId="{354C23E5-5CE6-4C0D-B38D-4495CA2121C6}" type="pres">
      <dgm:prSet presAssocID="{48056E6E-5DAB-455B-BF6B-F5E4BEF26779}" presName="compNode" presStyleCnt="0"/>
      <dgm:spPr/>
    </dgm:pt>
    <dgm:pt modelId="{381AFF95-1D3C-4CA9-B78E-8385DCB90E73}" type="pres">
      <dgm:prSet presAssocID="{48056E6E-5DAB-455B-BF6B-F5E4BEF26779}" presName="iconBgRect" presStyleLbl="bgShp" presStyleIdx="0" presStyleCnt="4"/>
      <dgm:spPr/>
    </dgm:pt>
    <dgm:pt modelId="{10786D51-DB1F-4868-93C4-585D796D4930}" type="pres">
      <dgm:prSet presAssocID="{48056E6E-5DAB-455B-BF6B-F5E4BEF267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5B277D1-FCEC-473F-BA6E-129FCE72B57F}" type="pres">
      <dgm:prSet presAssocID="{48056E6E-5DAB-455B-BF6B-F5E4BEF26779}" presName="spaceRect" presStyleCnt="0"/>
      <dgm:spPr/>
    </dgm:pt>
    <dgm:pt modelId="{FCD42CE7-826B-461B-9A19-226498AE0754}" type="pres">
      <dgm:prSet presAssocID="{48056E6E-5DAB-455B-BF6B-F5E4BEF26779}" presName="textRect" presStyleLbl="revTx" presStyleIdx="0" presStyleCnt="4" custScaleY="161764">
        <dgm:presLayoutVars>
          <dgm:chMax val="1"/>
          <dgm:chPref val="1"/>
        </dgm:presLayoutVars>
      </dgm:prSet>
      <dgm:spPr/>
    </dgm:pt>
    <dgm:pt modelId="{15F97BA4-FB87-41C5-B296-345965D90129}" type="pres">
      <dgm:prSet presAssocID="{C1F310D2-09D0-4B4D-90A7-232C97934FC0}" presName="sibTrans" presStyleLbl="sibTrans2D1" presStyleIdx="0" presStyleCnt="0"/>
      <dgm:spPr/>
    </dgm:pt>
    <dgm:pt modelId="{4244F466-2D56-4265-91DB-FBBD25EC5B06}" type="pres">
      <dgm:prSet presAssocID="{209A8F53-3F25-4C80-BD74-FACADF75B719}" presName="compNode" presStyleCnt="0"/>
      <dgm:spPr/>
    </dgm:pt>
    <dgm:pt modelId="{631EA88E-ABEA-449F-A10E-08223D8804EC}" type="pres">
      <dgm:prSet presAssocID="{209A8F53-3F25-4C80-BD74-FACADF75B719}" presName="iconBgRect" presStyleLbl="bgShp" presStyleIdx="1" presStyleCnt="4"/>
      <dgm:spPr/>
    </dgm:pt>
    <dgm:pt modelId="{A910D2BA-2EB3-47A2-81E7-3EFBBD0A072A}" type="pres">
      <dgm:prSet presAssocID="{209A8F53-3F25-4C80-BD74-FACADF75B7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2BE7F022-F46D-418D-83BC-150DAFA9211E}" type="pres">
      <dgm:prSet presAssocID="{209A8F53-3F25-4C80-BD74-FACADF75B719}" presName="spaceRect" presStyleCnt="0"/>
      <dgm:spPr/>
    </dgm:pt>
    <dgm:pt modelId="{4DD04D84-224A-4D81-BCBE-3F13BE4E0C88}" type="pres">
      <dgm:prSet presAssocID="{209A8F53-3F25-4C80-BD74-FACADF75B719}" presName="textRect" presStyleLbl="revTx" presStyleIdx="1" presStyleCnt="4">
        <dgm:presLayoutVars>
          <dgm:chMax val="1"/>
          <dgm:chPref val="1"/>
        </dgm:presLayoutVars>
      </dgm:prSet>
      <dgm:spPr/>
    </dgm:pt>
    <dgm:pt modelId="{AB021147-1BA3-4C2E-B7E4-7EA1CED4EC59}" type="pres">
      <dgm:prSet presAssocID="{10880A9F-109A-439E-A3B9-F1833346F5E1}" presName="sibTrans" presStyleLbl="sibTrans2D1" presStyleIdx="0" presStyleCnt="0"/>
      <dgm:spPr/>
    </dgm:pt>
    <dgm:pt modelId="{7AC4A6CE-2BA6-4738-9579-3448C5BB7532}" type="pres">
      <dgm:prSet presAssocID="{7A5F6335-B0A6-4CF3-AFC6-147CB8D876C3}" presName="compNode" presStyleCnt="0"/>
      <dgm:spPr/>
    </dgm:pt>
    <dgm:pt modelId="{1EEB6232-3319-4DE8-BD71-A8A17624648D}" type="pres">
      <dgm:prSet presAssocID="{7A5F6335-B0A6-4CF3-AFC6-147CB8D876C3}" presName="iconBgRect" presStyleLbl="bgShp" presStyleIdx="2" presStyleCnt="4"/>
      <dgm:spPr/>
    </dgm:pt>
    <dgm:pt modelId="{E7FFE361-FB8D-4A2E-A67C-E7637A80FF60}" type="pres">
      <dgm:prSet presAssocID="{7A5F6335-B0A6-4CF3-AFC6-147CB8D876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A5F3F00-0BBB-419D-9F3D-2B01A7207F72}" type="pres">
      <dgm:prSet presAssocID="{7A5F6335-B0A6-4CF3-AFC6-147CB8D876C3}" presName="spaceRect" presStyleCnt="0"/>
      <dgm:spPr/>
    </dgm:pt>
    <dgm:pt modelId="{71547267-0E6D-4498-8D36-86F66C4A00E1}" type="pres">
      <dgm:prSet presAssocID="{7A5F6335-B0A6-4CF3-AFC6-147CB8D876C3}" presName="textRect" presStyleLbl="revTx" presStyleIdx="2" presStyleCnt="4">
        <dgm:presLayoutVars>
          <dgm:chMax val="1"/>
          <dgm:chPref val="1"/>
        </dgm:presLayoutVars>
      </dgm:prSet>
      <dgm:spPr/>
    </dgm:pt>
    <dgm:pt modelId="{E117A851-AF0A-4286-B6FC-35AD849F8366}" type="pres">
      <dgm:prSet presAssocID="{E3BADA34-D7EE-46D3-91C2-E5805644A819}" presName="sibTrans" presStyleLbl="sibTrans2D1" presStyleIdx="0" presStyleCnt="0"/>
      <dgm:spPr/>
    </dgm:pt>
    <dgm:pt modelId="{1003B98E-25CB-4EE7-BBA0-E966BC1322E9}" type="pres">
      <dgm:prSet presAssocID="{0460C3C6-2CA2-4C74-B1BD-49620D3DD9A6}" presName="compNode" presStyleCnt="0"/>
      <dgm:spPr/>
    </dgm:pt>
    <dgm:pt modelId="{F9073328-3F52-42CB-8E23-3FD22E2DF252}" type="pres">
      <dgm:prSet presAssocID="{0460C3C6-2CA2-4C74-B1BD-49620D3DD9A6}" presName="iconBgRect" presStyleLbl="bgShp" presStyleIdx="3" presStyleCnt="4"/>
      <dgm:spPr/>
    </dgm:pt>
    <dgm:pt modelId="{68ED74AE-C2FF-4C8D-B8F9-5AF9EA41035C}" type="pres">
      <dgm:prSet presAssocID="{0460C3C6-2CA2-4C74-B1BD-49620D3DD9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70ACD5F0-D176-4A5B-B511-6DE9A6F7AD32}" type="pres">
      <dgm:prSet presAssocID="{0460C3C6-2CA2-4C74-B1BD-49620D3DD9A6}" presName="spaceRect" presStyleCnt="0"/>
      <dgm:spPr/>
    </dgm:pt>
    <dgm:pt modelId="{EA145E08-5D8D-4B4E-A0A8-F33666D723F7}" type="pres">
      <dgm:prSet presAssocID="{0460C3C6-2CA2-4C74-B1BD-49620D3DD9A6}" presName="textRect" presStyleLbl="revTx" presStyleIdx="3" presStyleCnt="4">
        <dgm:presLayoutVars>
          <dgm:chMax val="1"/>
          <dgm:chPref val="1"/>
        </dgm:presLayoutVars>
      </dgm:prSet>
      <dgm:spPr/>
    </dgm:pt>
  </dgm:ptLst>
  <dgm:cxnLst>
    <dgm:cxn modelId="{A2DC4E0A-7156-40C3-95E3-819D075044F6}" srcId="{6E8CA694-9E27-45EF-996D-FF7DA3FD1188}" destId="{7A5F6335-B0A6-4CF3-AFC6-147CB8D876C3}" srcOrd="2" destOrd="0" parTransId="{E88051FF-4635-47EC-8F7D-281D4AED83BB}" sibTransId="{E3BADA34-D7EE-46D3-91C2-E5805644A819}"/>
    <dgm:cxn modelId="{5B258C13-042E-4477-A374-2932D6486795}" type="presOf" srcId="{0460C3C6-2CA2-4C74-B1BD-49620D3DD9A6}" destId="{EA145E08-5D8D-4B4E-A0A8-F33666D723F7}" srcOrd="0" destOrd="0" presId="urn:microsoft.com/office/officeart/2018/2/layout/IconCircleList"/>
    <dgm:cxn modelId="{FDCD4C31-33E1-49A7-9DC9-FF81562F3EB5}" srcId="{6E8CA694-9E27-45EF-996D-FF7DA3FD1188}" destId="{209A8F53-3F25-4C80-BD74-FACADF75B719}" srcOrd="1" destOrd="0" parTransId="{2FD3C67E-7FE1-4CAD-8F5D-C6976588D978}" sibTransId="{10880A9F-109A-439E-A3B9-F1833346F5E1}"/>
    <dgm:cxn modelId="{16B4CC60-2F0C-4130-A3D6-D55364CBB3D5}" type="presOf" srcId="{48056E6E-5DAB-455B-BF6B-F5E4BEF26779}" destId="{FCD42CE7-826B-461B-9A19-226498AE0754}" srcOrd="0" destOrd="0" presId="urn:microsoft.com/office/officeart/2018/2/layout/IconCircleList"/>
    <dgm:cxn modelId="{9BAAD36A-FB76-4E9A-B5F5-6A6F3E6A7F21}" type="presOf" srcId="{209A8F53-3F25-4C80-BD74-FACADF75B719}" destId="{4DD04D84-224A-4D81-BCBE-3F13BE4E0C88}" srcOrd="0" destOrd="0" presId="urn:microsoft.com/office/officeart/2018/2/layout/IconCircleList"/>
    <dgm:cxn modelId="{073F3972-FFEA-4A5E-8FF3-A0FE6AFA0BBC}" type="presOf" srcId="{C1F310D2-09D0-4B4D-90A7-232C97934FC0}" destId="{15F97BA4-FB87-41C5-B296-345965D90129}" srcOrd="0" destOrd="0" presId="urn:microsoft.com/office/officeart/2018/2/layout/IconCircleList"/>
    <dgm:cxn modelId="{0E72DA86-F878-4927-982F-01D54F359A5E}" type="presOf" srcId="{7A5F6335-B0A6-4CF3-AFC6-147CB8D876C3}" destId="{71547267-0E6D-4498-8D36-86F66C4A00E1}" srcOrd="0" destOrd="0" presId="urn:microsoft.com/office/officeart/2018/2/layout/IconCircleList"/>
    <dgm:cxn modelId="{D791988C-5979-4318-8E54-D0BCC441DF31}" type="presOf" srcId="{E3BADA34-D7EE-46D3-91C2-E5805644A819}" destId="{E117A851-AF0A-4286-B6FC-35AD849F8366}" srcOrd="0" destOrd="0" presId="urn:microsoft.com/office/officeart/2018/2/layout/IconCircleList"/>
    <dgm:cxn modelId="{6431FB8D-EA87-4264-9251-269AE08A7B21}" srcId="{6E8CA694-9E27-45EF-996D-FF7DA3FD1188}" destId="{0460C3C6-2CA2-4C74-B1BD-49620D3DD9A6}" srcOrd="3" destOrd="0" parTransId="{EA723327-7D0C-4E51-BD4E-E614ECF1A2F3}" sibTransId="{2771ACA2-2DCC-4AEB-8E91-72108C0B2EAD}"/>
    <dgm:cxn modelId="{A0E8D299-A6F1-4A35-A206-A57F9ABDA8F6}" type="presOf" srcId="{6E8CA694-9E27-45EF-996D-FF7DA3FD1188}" destId="{FE970FB6-0FB1-4C75-8A59-599CB4242530}" srcOrd="0" destOrd="0" presId="urn:microsoft.com/office/officeart/2018/2/layout/IconCircleList"/>
    <dgm:cxn modelId="{5C9AC4AC-4A0D-4CC0-983E-BABC1AEEA7B4}" srcId="{6E8CA694-9E27-45EF-996D-FF7DA3FD1188}" destId="{48056E6E-5DAB-455B-BF6B-F5E4BEF26779}" srcOrd="0" destOrd="0" parTransId="{4BFE7F9B-82C9-496C-8BB6-20940D8673EC}" sibTransId="{C1F310D2-09D0-4B4D-90A7-232C97934FC0}"/>
    <dgm:cxn modelId="{BC5143B8-7F70-4582-9E2E-4514D4EA99B1}" type="presOf" srcId="{10880A9F-109A-439E-A3B9-F1833346F5E1}" destId="{AB021147-1BA3-4C2E-B7E4-7EA1CED4EC59}" srcOrd="0" destOrd="0" presId="urn:microsoft.com/office/officeart/2018/2/layout/IconCircleList"/>
    <dgm:cxn modelId="{A4D5A7FC-5C53-4BF9-8D05-B5E2DFDD42B8}" type="presParOf" srcId="{FE970FB6-0FB1-4C75-8A59-599CB4242530}" destId="{F5BE0EDC-43BF-4FC3-B1D6-43A2168B15E0}" srcOrd="0" destOrd="0" presId="urn:microsoft.com/office/officeart/2018/2/layout/IconCircleList"/>
    <dgm:cxn modelId="{91E8A206-263D-4ACA-9245-1B89DB7A0D0A}" type="presParOf" srcId="{F5BE0EDC-43BF-4FC3-B1D6-43A2168B15E0}" destId="{354C23E5-5CE6-4C0D-B38D-4495CA2121C6}" srcOrd="0" destOrd="0" presId="urn:microsoft.com/office/officeart/2018/2/layout/IconCircleList"/>
    <dgm:cxn modelId="{0EB9C8F4-7779-4F87-835A-E09E30821B43}" type="presParOf" srcId="{354C23E5-5CE6-4C0D-B38D-4495CA2121C6}" destId="{381AFF95-1D3C-4CA9-B78E-8385DCB90E73}" srcOrd="0" destOrd="0" presId="urn:microsoft.com/office/officeart/2018/2/layout/IconCircleList"/>
    <dgm:cxn modelId="{C9B51063-AFF6-4B68-B568-7C46E0D263F5}" type="presParOf" srcId="{354C23E5-5CE6-4C0D-B38D-4495CA2121C6}" destId="{10786D51-DB1F-4868-93C4-585D796D4930}" srcOrd="1" destOrd="0" presId="urn:microsoft.com/office/officeart/2018/2/layout/IconCircleList"/>
    <dgm:cxn modelId="{9BC80D45-F8B3-4438-A464-C1CF577CF9C5}" type="presParOf" srcId="{354C23E5-5CE6-4C0D-B38D-4495CA2121C6}" destId="{C5B277D1-FCEC-473F-BA6E-129FCE72B57F}" srcOrd="2" destOrd="0" presId="urn:microsoft.com/office/officeart/2018/2/layout/IconCircleList"/>
    <dgm:cxn modelId="{79EB957B-A3D1-471B-AC3C-E78C8EA9CC2A}" type="presParOf" srcId="{354C23E5-5CE6-4C0D-B38D-4495CA2121C6}" destId="{FCD42CE7-826B-461B-9A19-226498AE0754}" srcOrd="3" destOrd="0" presId="urn:microsoft.com/office/officeart/2018/2/layout/IconCircleList"/>
    <dgm:cxn modelId="{83F39381-42DE-4AEA-B068-CFF50926A257}" type="presParOf" srcId="{F5BE0EDC-43BF-4FC3-B1D6-43A2168B15E0}" destId="{15F97BA4-FB87-41C5-B296-345965D90129}" srcOrd="1" destOrd="0" presId="urn:microsoft.com/office/officeart/2018/2/layout/IconCircleList"/>
    <dgm:cxn modelId="{CE4E1F32-049B-42BE-B581-0F18C8C248F9}" type="presParOf" srcId="{F5BE0EDC-43BF-4FC3-B1D6-43A2168B15E0}" destId="{4244F466-2D56-4265-91DB-FBBD25EC5B06}" srcOrd="2" destOrd="0" presId="urn:microsoft.com/office/officeart/2018/2/layout/IconCircleList"/>
    <dgm:cxn modelId="{686C6F3E-BB4D-4A5B-9264-5EF9FFAC0FCE}" type="presParOf" srcId="{4244F466-2D56-4265-91DB-FBBD25EC5B06}" destId="{631EA88E-ABEA-449F-A10E-08223D8804EC}" srcOrd="0" destOrd="0" presId="urn:microsoft.com/office/officeart/2018/2/layout/IconCircleList"/>
    <dgm:cxn modelId="{860AD0B6-93A5-4A0C-9185-866546C62040}" type="presParOf" srcId="{4244F466-2D56-4265-91DB-FBBD25EC5B06}" destId="{A910D2BA-2EB3-47A2-81E7-3EFBBD0A072A}" srcOrd="1" destOrd="0" presId="urn:microsoft.com/office/officeart/2018/2/layout/IconCircleList"/>
    <dgm:cxn modelId="{A760AC21-ED96-4A3F-93CC-7AEE8C060FA1}" type="presParOf" srcId="{4244F466-2D56-4265-91DB-FBBD25EC5B06}" destId="{2BE7F022-F46D-418D-83BC-150DAFA9211E}" srcOrd="2" destOrd="0" presId="urn:microsoft.com/office/officeart/2018/2/layout/IconCircleList"/>
    <dgm:cxn modelId="{B724A949-6AE7-4779-9372-BAD5D8C9B6B9}" type="presParOf" srcId="{4244F466-2D56-4265-91DB-FBBD25EC5B06}" destId="{4DD04D84-224A-4D81-BCBE-3F13BE4E0C88}" srcOrd="3" destOrd="0" presId="urn:microsoft.com/office/officeart/2018/2/layout/IconCircleList"/>
    <dgm:cxn modelId="{62598A4A-C78A-4881-A6F6-F740DE504061}" type="presParOf" srcId="{F5BE0EDC-43BF-4FC3-B1D6-43A2168B15E0}" destId="{AB021147-1BA3-4C2E-B7E4-7EA1CED4EC59}" srcOrd="3" destOrd="0" presId="urn:microsoft.com/office/officeart/2018/2/layout/IconCircleList"/>
    <dgm:cxn modelId="{25E36A59-3A3A-4769-919E-6BF07A1AB013}" type="presParOf" srcId="{F5BE0EDC-43BF-4FC3-B1D6-43A2168B15E0}" destId="{7AC4A6CE-2BA6-4738-9579-3448C5BB7532}" srcOrd="4" destOrd="0" presId="urn:microsoft.com/office/officeart/2018/2/layout/IconCircleList"/>
    <dgm:cxn modelId="{97D1D7F8-6AFF-4410-B6F9-1FF4C5AE7858}" type="presParOf" srcId="{7AC4A6CE-2BA6-4738-9579-3448C5BB7532}" destId="{1EEB6232-3319-4DE8-BD71-A8A17624648D}" srcOrd="0" destOrd="0" presId="urn:microsoft.com/office/officeart/2018/2/layout/IconCircleList"/>
    <dgm:cxn modelId="{200ADF97-D07F-44C9-8219-C4AF1B2853BE}" type="presParOf" srcId="{7AC4A6CE-2BA6-4738-9579-3448C5BB7532}" destId="{E7FFE361-FB8D-4A2E-A67C-E7637A80FF60}" srcOrd="1" destOrd="0" presId="urn:microsoft.com/office/officeart/2018/2/layout/IconCircleList"/>
    <dgm:cxn modelId="{8DF87026-67A8-4167-8509-C40494DF4A33}" type="presParOf" srcId="{7AC4A6CE-2BA6-4738-9579-3448C5BB7532}" destId="{1A5F3F00-0BBB-419D-9F3D-2B01A7207F72}" srcOrd="2" destOrd="0" presId="urn:microsoft.com/office/officeart/2018/2/layout/IconCircleList"/>
    <dgm:cxn modelId="{8093CE84-6F0F-4D0D-BF40-FF2DFFBE0A6D}" type="presParOf" srcId="{7AC4A6CE-2BA6-4738-9579-3448C5BB7532}" destId="{71547267-0E6D-4498-8D36-86F66C4A00E1}" srcOrd="3" destOrd="0" presId="urn:microsoft.com/office/officeart/2018/2/layout/IconCircleList"/>
    <dgm:cxn modelId="{BFFFC33C-4D52-446D-87BD-8FD547D0B97E}" type="presParOf" srcId="{F5BE0EDC-43BF-4FC3-B1D6-43A2168B15E0}" destId="{E117A851-AF0A-4286-B6FC-35AD849F8366}" srcOrd="5" destOrd="0" presId="urn:microsoft.com/office/officeart/2018/2/layout/IconCircleList"/>
    <dgm:cxn modelId="{04741440-D36D-4DCB-92F3-60DE95FD72D4}" type="presParOf" srcId="{F5BE0EDC-43BF-4FC3-B1D6-43A2168B15E0}" destId="{1003B98E-25CB-4EE7-BBA0-E966BC1322E9}" srcOrd="6" destOrd="0" presId="urn:microsoft.com/office/officeart/2018/2/layout/IconCircleList"/>
    <dgm:cxn modelId="{435EBEED-B106-415D-903D-BBF7F49DE507}" type="presParOf" srcId="{1003B98E-25CB-4EE7-BBA0-E966BC1322E9}" destId="{F9073328-3F52-42CB-8E23-3FD22E2DF252}" srcOrd="0" destOrd="0" presId="urn:microsoft.com/office/officeart/2018/2/layout/IconCircleList"/>
    <dgm:cxn modelId="{5D3B977E-355D-423A-855A-2EB7A5979AE3}" type="presParOf" srcId="{1003B98E-25CB-4EE7-BBA0-E966BC1322E9}" destId="{68ED74AE-C2FF-4C8D-B8F9-5AF9EA41035C}" srcOrd="1" destOrd="0" presId="urn:microsoft.com/office/officeart/2018/2/layout/IconCircleList"/>
    <dgm:cxn modelId="{84B886A0-6B00-4535-BFB4-BA99C97E7D89}" type="presParOf" srcId="{1003B98E-25CB-4EE7-BBA0-E966BC1322E9}" destId="{70ACD5F0-D176-4A5B-B511-6DE9A6F7AD32}" srcOrd="2" destOrd="0" presId="urn:microsoft.com/office/officeart/2018/2/layout/IconCircleList"/>
    <dgm:cxn modelId="{41433B5B-F675-41EF-AE49-3103F34B91BB}" type="presParOf" srcId="{1003B98E-25CB-4EE7-BBA0-E966BC1322E9}" destId="{EA145E08-5D8D-4B4E-A0A8-F33666D723F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58DB6-20BB-4CA5-9199-D0B05837DCAF}">
      <dsp:nvSpPr>
        <dsp:cNvPr id="0" name=""/>
        <dsp:cNvSpPr/>
      </dsp:nvSpPr>
      <dsp:spPr>
        <a:xfrm>
          <a:off x="0" y="74617"/>
          <a:ext cx="5744684" cy="2251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b-NO" sz="2600" kern="1200"/>
            <a:t>Kapitlet kommer til anvendelse når helsepersonell yter helsehjelp til pasienter over 16 år som mangler samtykkekompetanse, jf. kapittel 4, og som motsetter seg helsehjelpen.</a:t>
          </a:r>
          <a:endParaRPr lang="en-US" sz="2600" kern="1200"/>
        </a:p>
      </dsp:txBody>
      <dsp:txXfrm>
        <a:off x="109889" y="184506"/>
        <a:ext cx="5524906" cy="2031302"/>
      </dsp:txXfrm>
    </dsp:sp>
    <dsp:sp modelId="{743CC29B-BF71-43B4-9316-5E48318F4D12}">
      <dsp:nvSpPr>
        <dsp:cNvPr id="0" name=""/>
        <dsp:cNvSpPr/>
      </dsp:nvSpPr>
      <dsp:spPr>
        <a:xfrm>
          <a:off x="0" y="2400578"/>
          <a:ext cx="5744684" cy="22510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b-NO" sz="2600" kern="1200"/>
            <a:t>Undersøkelse og behandling av psykisk lidelse uten eget samtykke kan likevel bare skje med hjemmel i lov 2. juli 1999 nr. 62 om psykisk helsevern.</a:t>
          </a:r>
          <a:endParaRPr lang="en-US" sz="2600" kern="1200"/>
        </a:p>
      </dsp:txBody>
      <dsp:txXfrm>
        <a:off x="109889" y="2510467"/>
        <a:ext cx="5524906" cy="203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DC57D-4560-49D4-B9AD-F47E49554E8E}">
      <dsp:nvSpPr>
        <dsp:cNvPr id="0" name=""/>
        <dsp:cNvSpPr/>
      </dsp:nvSpPr>
      <dsp:spPr>
        <a:xfrm>
          <a:off x="0" y="58282"/>
          <a:ext cx="5744684" cy="14847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a:hlinkClick xmlns:r="http://schemas.openxmlformats.org/officeDocument/2006/relationships" r:id="rId1"/>
            </a:rPr>
            <a:t>https://www.digipro-helse.no/vurdering-av-samtykkekompetanse.450531.no.html</a:t>
          </a:r>
          <a:r>
            <a:rPr lang="nb-NO" sz="2700" kern="1200"/>
            <a:t> </a:t>
          </a:r>
          <a:endParaRPr lang="en-US" sz="2700" kern="1200"/>
        </a:p>
      </dsp:txBody>
      <dsp:txXfrm>
        <a:off x="72479" y="130761"/>
        <a:ext cx="5599726" cy="1339772"/>
      </dsp:txXfrm>
    </dsp:sp>
    <dsp:sp modelId="{CD935396-4232-42F7-80B3-F44A39D32D77}">
      <dsp:nvSpPr>
        <dsp:cNvPr id="0" name=""/>
        <dsp:cNvSpPr/>
      </dsp:nvSpPr>
      <dsp:spPr>
        <a:xfrm>
          <a:off x="0" y="1620772"/>
          <a:ext cx="5744684" cy="148473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a:hlinkClick xmlns:r="http://schemas.openxmlformats.org/officeDocument/2006/relationships" r:id="rId2"/>
            </a:rPr>
            <a:t>https://www.digipro-helse.no/demens.450385.no.html</a:t>
          </a:r>
          <a:endParaRPr lang="en-US" sz="2700" kern="1200"/>
        </a:p>
      </dsp:txBody>
      <dsp:txXfrm>
        <a:off x="72479" y="1693251"/>
        <a:ext cx="5599726" cy="1339772"/>
      </dsp:txXfrm>
    </dsp:sp>
    <dsp:sp modelId="{AEEA876A-0AF3-4F1D-9AC8-3C45390D6AE5}">
      <dsp:nvSpPr>
        <dsp:cNvPr id="0" name=""/>
        <dsp:cNvSpPr/>
      </dsp:nvSpPr>
      <dsp:spPr>
        <a:xfrm>
          <a:off x="0" y="3183263"/>
          <a:ext cx="5744684" cy="148473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a:t>https://www.digipro-helse.no/bruk-av-tvang.450380.no.html</a:t>
          </a:r>
          <a:endParaRPr lang="en-US" sz="2700" kern="1200"/>
        </a:p>
      </dsp:txBody>
      <dsp:txXfrm>
        <a:off x="72479" y="3255742"/>
        <a:ext cx="5599726" cy="1339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D9C0C-A470-4B92-A667-CA3B4B9B414C}">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0B47C-4ED3-4168-9668-EBE12FDCDC2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43F6C-91AB-4B09-803F-7808366E338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Dersom vilkårene i § 4A-3 er oppfylt, kan helsehjelp gjennomføres med tvang eller andre tiltak for å omgå motstand hos pasienten.</a:t>
          </a:r>
          <a:endParaRPr lang="en-US" sz="1700" kern="1200"/>
        </a:p>
      </dsp:txBody>
      <dsp:txXfrm>
        <a:off x="1057183" y="1805"/>
        <a:ext cx="9458416" cy="915310"/>
      </dsp:txXfrm>
    </dsp:sp>
    <dsp:sp modelId="{433B5022-B56D-4B9C-BD3F-6FE026570D06}">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61702-2EEC-44DE-918F-20D9EAEF83B1}">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D5B7B-1B78-4260-B2C8-241CBDE8EA47}">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Pasienten kan blant annet legges inn ved helseinstitusjon og holdes tilbake der dersom det er nødvendig for å få gjennomført helsehjelpen.</a:t>
          </a:r>
          <a:endParaRPr lang="en-US" sz="1700" kern="1200"/>
        </a:p>
      </dsp:txBody>
      <dsp:txXfrm>
        <a:off x="1057183" y="1145944"/>
        <a:ext cx="9458416" cy="915310"/>
      </dsp:txXfrm>
    </dsp:sp>
    <dsp:sp modelId="{29DD62A6-42A8-4BBF-892C-B43AE888EDED}">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AAFAA-9D1C-432A-BDA3-3DE03D8E1BA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A773C0-B0FD-4024-A579-F50B4C165E76}">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Dersom lovens vilkår er oppfylt, kan videre varslings- og lokaliseringssystemer med tekniske innretninger og bevegelseshindrende tiltak som belter og lignende anvendes.</a:t>
          </a:r>
          <a:endParaRPr lang="en-US" sz="1700" kern="1200"/>
        </a:p>
      </dsp:txBody>
      <dsp:txXfrm>
        <a:off x="1057183" y="2290082"/>
        <a:ext cx="9458416" cy="915310"/>
      </dsp:txXfrm>
    </dsp:sp>
    <dsp:sp modelId="{0F7D6B7C-A0AA-4A2E-BBAF-9554A046C374}">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DF8A3-1B2B-4517-A242-BA61BADA7C55}">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218108-D120-4EBB-BD4F-FA6A36217B0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nb-NO" sz="1700" kern="1200"/>
            <a:t>Helsehjelpen skal vurderes fortløpende og avbrytes straks lovens vilkår ikke lenger er til stede. Det skal særlig legges vekt på om helsehjelpen viser seg å ikke ha ønsket virkning, eller har uforutsette negative virkninger.</a:t>
          </a:r>
          <a:endParaRPr lang="en-US" sz="1700" kern="1200"/>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CD46D-D1D6-4F40-ACE4-40E705C8D4DB}">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15149-A4F0-4633-A3D0-98AAC517303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E5A2DD-DBB0-4B05-BEF5-CC30618E4D1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nb-NO" sz="1900" kern="1200"/>
            <a:t>Pasienten og pasientens nærmeste pårørende skal snarest mulig underrettes om vedtak truffet etter § 4A-5. Etterfølgende underretning til pasienten er likevel tilstrekkelig dersom underretningen vil medføre fare for at helsehjelpen ikke kan gjennomføres.</a:t>
          </a:r>
          <a:endParaRPr lang="en-US" sz="1900" kern="1200"/>
        </a:p>
      </dsp:txBody>
      <dsp:txXfrm>
        <a:off x="1435590" y="531"/>
        <a:ext cx="9080009" cy="1242935"/>
      </dsp:txXfrm>
    </dsp:sp>
    <dsp:sp modelId="{87E01C61-339B-440C-97C2-76AA65209456}">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ED85B-C538-42B0-998C-458C1EB3A76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2148B0-923D-4971-A3E3-36895A01889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nb-NO" sz="1900" kern="1200"/>
            <a:t>Underretningen skal opplyse om adgangen til å klage og til å uttale seg i saken.</a:t>
          </a:r>
          <a:endParaRPr lang="en-US" sz="1900" kern="1200"/>
        </a:p>
      </dsp:txBody>
      <dsp:txXfrm>
        <a:off x="1435590" y="1554201"/>
        <a:ext cx="9080009" cy="1242935"/>
      </dsp:txXfrm>
    </dsp:sp>
    <dsp:sp modelId="{C3D56AA9-1206-4C88-BC24-D4DDE23ECFAE}">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62457-F703-4F33-9B6B-EAF8D24CB65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1CD38-23A3-49E7-BA41-789AAA16E5B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44550">
            <a:lnSpc>
              <a:spcPct val="90000"/>
            </a:lnSpc>
            <a:spcBef>
              <a:spcPct val="0"/>
            </a:spcBef>
            <a:spcAft>
              <a:spcPct val="35000"/>
            </a:spcAft>
            <a:buNone/>
          </a:pPr>
          <a:r>
            <a:rPr lang="nb-NO" sz="1900" kern="1200"/>
            <a:t>Kopi av underretningen skal sendes den som har det overordnede faglige ansvaret for helsehjelpen. Videre skal kopi av vedtak etter § 4A-5 sendes til Fylkesmannen.</a:t>
          </a:r>
          <a:endParaRPr lang="en-US" sz="1900" kern="1200"/>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10C28-A6DF-4306-BA12-EAA89992A26A}">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5EF06-BA79-4FEF-8C9F-F79BBE852E7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BF1DA-630A-40B1-BD96-2A4AC9B181D1}">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90000"/>
            </a:lnSpc>
            <a:spcBef>
              <a:spcPct val="0"/>
            </a:spcBef>
            <a:spcAft>
              <a:spcPct val="35000"/>
            </a:spcAft>
            <a:buNone/>
          </a:pPr>
          <a:r>
            <a:rPr lang="nb-NO" sz="2000" kern="1200"/>
            <a:t>Fylkesmannen kan av eget tiltak overprøve vedtak som er truffet etter § 4A-5.</a:t>
          </a:r>
          <a:endParaRPr lang="en-US" sz="2000" kern="1200"/>
        </a:p>
      </dsp:txBody>
      <dsp:txXfrm>
        <a:off x="1507738" y="707092"/>
        <a:ext cx="9007861" cy="1305401"/>
      </dsp:txXfrm>
    </dsp:sp>
    <dsp:sp modelId="{D5CDFA5F-A37D-4EC8-9BDF-D98769CF1BB8}">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B7D18-2B5B-4D4A-A0A4-C6F13C80426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E293E8-18CE-461A-B473-C02FC4E4F5E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90000"/>
            </a:lnSpc>
            <a:spcBef>
              <a:spcPct val="0"/>
            </a:spcBef>
            <a:spcAft>
              <a:spcPct val="35000"/>
            </a:spcAft>
            <a:buNone/>
          </a:pPr>
          <a:r>
            <a:rPr lang="nb-NO" sz="2000" kern="1200"/>
            <a:t>Dersom et vedtak om helsehjelp etter dette kapitlet ikke er påklaget og helsehjelpen vedvarer, skal Fylkesmannen, når det har gått tre måneder fra vedtaket ble truffet, av eget tiltak vurdere om det fortsatt er behov for helsehjelpen.</a:t>
          </a:r>
          <a:endParaRPr lang="en-US" sz="2000" kern="1200"/>
        </a:p>
      </dsp:txBody>
      <dsp:txXfrm>
        <a:off x="1507738" y="2338844"/>
        <a:ext cx="9007861"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AFF95-1D3C-4CA9-B78E-8385DCB90E73}">
      <dsp:nvSpPr>
        <dsp:cNvPr id="0" name=""/>
        <dsp:cNvSpPr/>
      </dsp:nvSpPr>
      <dsp:spPr>
        <a:xfrm>
          <a:off x="212335" y="642822"/>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86D51-DB1F-4868-93C4-585D796D4930}">
      <dsp:nvSpPr>
        <dsp:cNvPr id="0" name=""/>
        <dsp:cNvSpPr/>
      </dsp:nvSpPr>
      <dsp:spPr>
        <a:xfrm>
          <a:off x="492877" y="923364"/>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D42CE7-826B-461B-9A19-226498AE0754}">
      <dsp:nvSpPr>
        <dsp:cNvPr id="0" name=""/>
        <dsp:cNvSpPr/>
      </dsp:nvSpPr>
      <dsp:spPr>
        <a:xfrm>
          <a:off x="1834517" y="230264"/>
          <a:ext cx="3148942" cy="216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dirty="0"/>
            <a:t>Statens helsetilsyn har forståelse for ønsket om å ha en lovregulering for bruk av tvang som henger sammen og bygger på de samme prinsippene, materielt, prosessuelt og lovteknisk. Det er viktig at bestemmelser om tvang fremkommer i sammenheng og som helhet. Samtidig viser utredningen og lovforslaget at en løsning med en felles lov er krevende.</a:t>
          </a:r>
          <a:endParaRPr lang="en-US" sz="1400" kern="1200" dirty="0"/>
        </a:p>
      </dsp:txBody>
      <dsp:txXfrm>
        <a:off x="1834517" y="230264"/>
        <a:ext cx="3148942" cy="2161029"/>
      </dsp:txXfrm>
    </dsp:sp>
    <dsp:sp modelId="{631EA88E-ABEA-449F-A10E-08223D8804EC}">
      <dsp:nvSpPr>
        <dsp:cNvPr id="0" name=""/>
        <dsp:cNvSpPr/>
      </dsp:nvSpPr>
      <dsp:spPr>
        <a:xfrm>
          <a:off x="5532139" y="642822"/>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0D2BA-2EB3-47A2-81E7-3EFBBD0A072A}">
      <dsp:nvSpPr>
        <dsp:cNvPr id="0" name=""/>
        <dsp:cNvSpPr/>
      </dsp:nvSpPr>
      <dsp:spPr>
        <a:xfrm>
          <a:off x="5812681" y="923364"/>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D04D84-224A-4D81-BCBE-3F13BE4E0C88}">
      <dsp:nvSpPr>
        <dsp:cNvPr id="0" name=""/>
        <dsp:cNvSpPr/>
      </dsp:nvSpPr>
      <dsp:spPr>
        <a:xfrm>
          <a:off x="7154322" y="64282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Utredningen og lovforslaget er vanskelig tilgjengelig. Bakgrunnen og de nærmere begrunnelser for utvalgets hovedforslag er krevende å finne frem til og koble opp mot med de enkelte lovbestemmelser.</a:t>
          </a:r>
          <a:endParaRPr lang="en-US" sz="1400" kern="1200"/>
        </a:p>
      </dsp:txBody>
      <dsp:txXfrm>
        <a:off x="7154322" y="642822"/>
        <a:ext cx="3148942" cy="1335915"/>
      </dsp:txXfrm>
    </dsp:sp>
    <dsp:sp modelId="{1EEB6232-3319-4DE8-BD71-A8A17624648D}">
      <dsp:nvSpPr>
        <dsp:cNvPr id="0" name=""/>
        <dsp:cNvSpPr/>
      </dsp:nvSpPr>
      <dsp:spPr>
        <a:xfrm>
          <a:off x="212335" y="3201861"/>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FE361-FB8D-4A2E-A67C-E7637A80FF60}">
      <dsp:nvSpPr>
        <dsp:cNvPr id="0" name=""/>
        <dsp:cNvSpPr/>
      </dsp:nvSpPr>
      <dsp:spPr>
        <a:xfrm>
          <a:off x="492877" y="3482403"/>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547267-0E6D-4498-8D36-86F66C4A00E1}">
      <dsp:nvSpPr>
        <dsp:cNvPr id="0" name=""/>
        <dsp:cNvSpPr/>
      </dsp:nvSpPr>
      <dsp:spPr>
        <a:xfrm>
          <a:off x="1834517" y="320186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dirty="0"/>
            <a:t>Lovforslagets kompleksitet gir grunn til å stille spørsmål ved om en felles lov er et godt grep. På helse- og omsorgsområdet er det praksis for å regulere ulike forhold/temaer i hver sine lover/kapitler, men slik at temaene forutsetningsvis henger sammen og er tilpasset øvrig lovgivning. Foreliggende forslag til gjennomgående tvangsregulering for helse- og omsorgssektoren fremstår ikke som et hensiktsmessig og effektivt reguleringsgrep.</a:t>
          </a:r>
          <a:endParaRPr lang="en-US" sz="1400" kern="1200" dirty="0"/>
        </a:p>
      </dsp:txBody>
      <dsp:txXfrm>
        <a:off x="1834517" y="3201861"/>
        <a:ext cx="3148942" cy="1335915"/>
      </dsp:txXfrm>
    </dsp:sp>
    <dsp:sp modelId="{F9073328-3F52-42CB-8E23-3FD22E2DF252}">
      <dsp:nvSpPr>
        <dsp:cNvPr id="0" name=""/>
        <dsp:cNvSpPr/>
      </dsp:nvSpPr>
      <dsp:spPr>
        <a:xfrm>
          <a:off x="5532139" y="3201861"/>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D74AE-C2FF-4C8D-B8F9-5AF9EA41035C}">
      <dsp:nvSpPr>
        <dsp:cNvPr id="0" name=""/>
        <dsp:cNvSpPr/>
      </dsp:nvSpPr>
      <dsp:spPr>
        <a:xfrm>
          <a:off x="5812681" y="3482403"/>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45E08-5D8D-4B4E-A0A8-F33666D723F7}">
      <dsp:nvSpPr>
        <dsp:cNvPr id="0" name=""/>
        <dsp:cNvSpPr/>
      </dsp:nvSpPr>
      <dsp:spPr>
        <a:xfrm>
          <a:off x="7154322" y="320186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nb-NO" sz="1400" kern="1200"/>
            <a:t>Vi ber derfor departementet om å vurdere et felles lovsystem – enten ved at det er kapitler i samme lov eller at det fremmes et samlet forslag med flere lover som så langt som mulig bygger på de samme prinsippene, samtidig som det i større grad gis mulighet til å innrette reguleringen mer konkret mot de forhold som skal reguleres.</a:t>
          </a:r>
          <a:endParaRPr lang="en-US" sz="1400" kern="1200"/>
        </a:p>
      </dsp:txBody>
      <dsp:txXfrm>
        <a:off x="7154322" y="3201861"/>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FEA34D-0B3E-4503-9ECC-BC6F68EA727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904D1A1-567B-4990-B270-8395ED5FE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D953CDC-8B7E-466A-8DC7-81733319A113}"/>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5" name="Plassholder for bunntekst 4">
            <a:extLst>
              <a:ext uri="{FF2B5EF4-FFF2-40B4-BE49-F238E27FC236}">
                <a16:creationId xmlns:a16="http://schemas.microsoft.com/office/drawing/2014/main" id="{E0350086-6880-4454-ACF4-5FAEF8CCB99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17781DA-71DE-4433-8065-0EB295262312}"/>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335935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5A30CD-A925-4EC1-B25B-7AD78849A9B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17B6522-037D-493B-AEED-B6988901AE7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C3812B7-10F3-461A-9AD3-144E52CA388B}"/>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5" name="Plassholder for bunntekst 4">
            <a:extLst>
              <a:ext uri="{FF2B5EF4-FFF2-40B4-BE49-F238E27FC236}">
                <a16:creationId xmlns:a16="http://schemas.microsoft.com/office/drawing/2014/main" id="{8321F9B5-394F-49B6-B635-B1B13CFA957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948E42-38AA-4B6F-912E-0F2FCFA27DF4}"/>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317152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865A007-7A09-4381-B8EC-ADA94682330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23D48F9-7589-47DA-B4C8-982BB647434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5D860BE-1759-4D67-A748-D9A9AFD36823}"/>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5" name="Plassholder for bunntekst 4">
            <a:extLst>
              <a:ext uri="{FF2B5EF4-FFF2-40B4-BE49-F238E27FC236}">
                <a16:creationId xmlns:a16="http://schemas.microsoft.com/office/drawing/2014/main" id="{A031FBC3-4919-4A13-8D8A-E2F3B58819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D850D62-BB2D-470B-A028-7F26662DA798}"/>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47893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55AA8D-E4AB-491F-93DB-5CAB54767CE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335C4D3-0D44-4575-BD6B-4B61B4325C4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4D53ADA-1C06-4A27-B3A0-BFF39F14DDED}"/>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5" name="Plassholder for bunntekst 4">
            <a:extLst>
              <a:ext uri="{FF2B5EF4-FFF2-40B4-BE49-F238E27FC236}">
                <a16:creationId xmlns:a16="http://schemas.microsoft.com/office/drawing/2014/main" id="{77AE82DD-B55C-4C65-A18C-17EC4FD31F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9441964-4EF7-412D-AECF-E0DD2F6B9E58}"/>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297094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EFBCDF-36EB-4F24-9270-6A03497B1EC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615365D-1392-4650-B65D-F0D6D2C18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FAEF057-AFD1-4BB4-AAF7-7A9642D6476F}"/>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5" name="Plassholder for bunntekst 4">
            <a:extLst>
              <a:ext uri="{FF2B5EF4-FFF2-40B4-BE49-F238E27FC236}">
                <a16:creationId xmlns:a16="http://schemas.microsoft.com/office/drawing/2014/main" id="{EDE3696D-E1F4-4EAD-8A8C-99CDD0426DB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DA5040-FD10-4F77-B16B-80AC327C1141}"/>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77957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2B086A-393E-4CBC-9BBA-FF71A973B72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09111D3-18A0-4D31-8FA4-7741EAEB4CC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8FA84FE-D284-4B17-8BA2-AFB7E8B90E8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9CD3ADE-0D25-4CB6-9C4B-BC09005EEFCF}"/>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6" name="Plassholder for bunntekst 5">
            <a:extLst>
              <a:ext uri="{FF2B5EF4-FFF2-40B4-BE49-F238E27FC236}">
                <a16:creationId xmlns:a16="http://schemas.microsoft.com/office/drawing/2014/main" id="{B95F09B7-F140-41BC-BA4B-B33AF07B1CE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36A02E4-1525-4E38-9830-92F95BD031B7}"/>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147688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DBE369-972D-4543-B6C1-DD4AE4D1D60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F04A2AD-1D9B-478D-B4A0-686CD00C6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1B6E46C-8650-4319-B210-9EB04BFB942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9E57928-3AA1-4623-8673-51D0735ED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09B25CD-5F21-49CC-A89B-BD772265C02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AFC8700-7E6E-4F1C-BFA4-0CBCCBDD4046}"/>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8" name="Plassholder for bunntekst 7">
            <a:extLst>
              <a:ext uri="{FF2B5EF4-FFF2-40B4-BE49-F238E27FC236}">
                <a16:creationId xmlns:a16="http://schemas.microsoft.com/office/drawing/2014/main" id="{E55CD08A-53EB-4C3B-8C88-9F66F815510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4DD2567-BB16-4FEC-90F6-BB2914F91CFA}"/>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141431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2AAB1F-8BA5-4E53-B517-8542BF0D302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6ED6AC9-3FCD-416D-88C4-B6D65FAEFA56}"/>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4" name="Plassholder for bunntekst 3">
            <a:extLst>
              <a:ext uri="{FF2B5EF4-FFF2-40B4-BE49-F238E27FC236}">
                <a16:creationId xmlns:a16="http://schemas.microsoft.com/office/drawing/2014/main" id="{309C6E8E-4FF0-4DC4-9BDD-9951FD7BE51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48BADED-706C-4C8D-9269-EA57623A664A}"/>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398762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325A91A-39D2-4E82-854D-8268F49D2381}"/>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3" name="Plassholder for bunntekst 2">
            <a:extLst>
              <a:ext uri="{FF2B5EF4-FFF2-40B4-BE49-F238E27FC236}">
                <a16:creationId xmlns:a16="http://schemas.microsoft.com/office/drawing/2014/main" id="{EF3FDEF8-F89B-4A05-97D0-096D3E94905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308030-F2A6-42A5-A4A6-CA90E4F36A71}"/>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422743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E84498-73ED-4A38-8D8A-5CB2A38815E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752F2A8-2562-42A7-AC7D-0BD99C688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FB825DB-9B1D-46B7-8738-D9B4019E6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2B84030-7EC1-4410-97AA-9EA77AD32F68}"/>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6" name="Plassholder for bunntekst 5">
            <a:extLst>
              <a:ext uri="{FF2B5EF4-FFF2-40B4-BE49-F238E27FC236}">
                <a16:creationId xmlns:a16="http://schemas.microsoft.com/office/drawing/2014/main" id="{5E191E00-3215-41E9-AF54-D3F665ABF15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3D98752-2E7D-4B88-838A-2775E0A908A3}"/>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22579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16263-8867-4AC8-9DF2-8C1788A51F5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ACF1F29-8C7C-47AB-BFD3-3AA730BE7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E1329BB-232A-43E9-9B36-EBC15C6F3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6F3F867-48E9-436D-9B6D-5E053CD78CEE}"/>
              </a:ext>
            </a:extLst>
          </p:cNvPr>
          <p:cNvSpPr>
            <a:spLocks noGrp="1"/>
          </p:cNvSpPr>
          <p:nvPr>
            <p:ph type="dt" sz="half" idx="10"/>
          </p:nvPr>
        </p:nvSpPr>
        <p:spPr/>
        <p:txBody>
          <a:bodyPr/>
          <a:lstStyle/>
          <a:p>
            <a:fld id="{AC0D34F3-E1E7-444F-84A7-E4E5892ACB2B}" type="datetimeFigureOut">
              <a:rPr lang="nb-NO" smtClean="0"/>
              <a:t>10.02.2020</a:t>
            </a:fld>
            <a:endParaRPr lang="nb-NO"/>
          </a:p>
        </p:txBody>
      </p:sp>
      <p:sp>
        <p:nvSpPr>
          <p:cNvPr id="6" name="Plassholder for bunntekst 5">
            <a:extLst>
              <a:ext uri="{FF2B5EF4-FFF2-40B4-BE49-F238E27FC236}">
                <a16:creationId xmlns:a16="http://schemas.microsoft.com/office/drawing/2014/main" id="{4FE74345-3D4F-4C85-B1D8-E513D8FD650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AF4BA30-5B24-4AFA-820C-5034CD4A28CE}"/>
              </a:ext>
            </a:extLst>
          </p:cNvPr>
          <p:cNvSpPr>
            <a:spLocks noGrp="1"/>
          </p:cNvSpPr>
          <p:nvPr>
            <p:ph type="sldNum" sz="quarter" idx="12"/>
          </p:nvPr>
        </p:nvSpPr>
        <p:spPr/>
        <p:txBody>
          <a:bodyPr/>
          <a:lstStyle/>
          <a:p>
            <a:fld id="{EB0F10AD-A46D-41AF-A175-745DAC0843BA}" type="slidenum">
              <a:rPr lang="nb-NO" smtClean="0"/>
              <a:t>‹#›</a:t>
            </a:fld>
            <a:endParaRPr lang="nb-NO"/>
          </a:p>
        </p:txBody>
      </p:sp>
    </p:spTree>
    <p:extLst>
      <p:ext uri="{BB962C8B-B14F-4D97-AF65-F5344CB8AC3E}">
        <p14:creationId xmlns:p14="http://schemas.microsoft.com/office/powerpoint/2010/main" val="270158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1D5DF6F-1FAC-434A-9AA8-ADCFE75DA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B740EB9-7E2E-411D-A8B8-26DC6E930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9B196A5-7BCE-4526-BC14-86827D3C62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D34F3-E1E7-444F-84A7-E4E5892ACB2B}" type="datetimeFigureOut">
              <a:rPr lang="nb-NO" smtClean="0"/>
              <a:t>10.02.2020</a:t>
            </a:fld>
            <a:endParaRPr lang="nb-NO"/>
          </a:p>
        </p:txBody>
      </p:sp>
      <p:sp>
        <p:nvSpPr>
          <p:cNvPr id="5" name="Plassholder for bunntekst 4">
            <a:extLst>
              <a:ext uri="{FF2B5EF4-FFF2-40B4-BE49-F238E27FC236}">
                <a16:creationId xmlns:a16="http://schemas.microsoft.com/office/drawing/2014/main" id="{EE440BFE-5021-41DB-A0D8-65A38A4C03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6645EE0-DA6D-4241-9AEF-061EF9F03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F10AD-A46D-41AF-A175-745DAC0843BA}" type="slidenum">
              <a:rPr lang="nb-NO" smtClean="0"/>
              <a:t>‹#›</a:t>
            </a:fld>
            <a:endParaRPr lang="nb-NO"/>
          </a:p>
        </p:txBody>
      </p:sp>
    </p:spTree>
    <p:extLst>
      <p:ext uri="{BB962C8B-B14F-4D97-AF65-F5344CB8AC3E}">
        <p14:creationId xmlns:p14="http://schemas.microsoft.com/office/powerpoint/2010/main" val="2979526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ovdata.no/dokument/NL/lov/2011-06-24-30" TargetMode="External"/><Relationship Id="rId2" Type="http://schemas.openxmlformats.org/officeDocument/2006/relationships/hyperlink" Target="http://lovdata.no/lov/2011-06-24-30/%C2%A73-2"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vann, paraply, stående, strand&#10;&#10;Automatisk generert beskrivelse">
            <a:extLst>
              <a:ext uri="{FF2B5EF4-FFF2-40B4-BE49-F238E27FC236}">
                <a16:creationId xmlns:a16="http://schemas.microsoft.com/office/drawing/2014/main" id="{0AB31809-C26A-4808-B9D3-EC9207D50FF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6250"/>
          <a:stretch/>
        </p:blipFill>
        <p:spPr>
          <a:xfrm>
            <a:off x="20" y="1"/>
            <a:ext cx="12191980" cy="6857999"/>
          </a:xfrm>
          <a:prstGeom prst="rect">
            <a:avLst/>
          </a:prstGeom>
        </p:spPr>
      </p:pic>
      <p:sp>
        <p:nvSpPr>
          <p:cNvPr id="2" name="Tittel 1">
            <a:extLst>
              <a:ext uri="{FF2B5EF4-FFF2-40B4-BE49-F238E27FC236}">
                <a16:creationId xmlns:a16="http://schemas.microsoft.com/office/drawing/2014/main" id="{F4E86057-24BC-4BD0-818D-7BDBDDF20FDB}"/>
              </a:ext>
            </a:extLst>
          </p:cNvPr>
          <p:cNvSpPr>
            <a:spLocks noGrp="1"/>
          </p:cNvSpPr>
          <p:nvPr>
            <p:ph type="ctrTitle"/>
          </p:nvPr>
        </p:nvSpPr>
        <p:spPr>
          <a:xfrm>
            <a:off x="1524000" y="1122362"/>
            <a:ext cx="9144000" cy="2900518"/>
          </a:xfrm>
        </p:spPr>
        <p:txBody>
          <a:bodyPr>
            <a:normAutofit/>
          </a:bodyPr>
          <a:lstStyle/>
          <a:p>
            <a:r>
              <a:rPr lang="nb-NO">
                <a:solidFill>
                  <a:srgbClr val="FFFFFF"/>
                </a:solidFill>
              </a:rPr>
              <a:t>Demens</a:t>
            </a:r>
          </a:p>
        </p:txBody>
      </p:sp>
      <p:sp>
        <p:nvSpPr>
          <p:cNvPr id="3" name="Undertittel 2">
            <a:extLst>
              <a:ext uri="{FF2B5EF4-FFF2-40B4-BE49-F238E27FC236}">
                <a16:creationId xmlns:a16="http://schemas.microsoft.com/office/drawing/2014/main" id="{B3252013-4E20-45F3-8606-A03877F28F93}"/>
              </a:ext>
            </a:extLst>
          </p:cNvPr>
          <p:cNvSpPr>
            <a:spLocks noGrp="1"/>
          </p:cNvSpPr>
          <p:nvPr>
            <p:ph type="subTitle" idx="1"/>
          </p:nvPr>
        </p:nvSpPr>
        <p:spPr>
          <a:xfrm>
            <a:off x="1524000" y="4159404"/>
            <a:ext cx="9144000" cy="1098395"/>
          </a:xfrm>
        </p:spPr>
        <p:txBody>
          <a:bodyPr>
            <a:normAutofit/>
          </a:bodyPr>
          <a:lstStyle/>
          <a:p>
            <a:r>
              <a:rPr lang="nb-NO">
                <a:solidFill>
                  <a:srgbClr val="FFFFFF"/>
                </a:solidFill>
              </a:rPr>
              <a:t>Fagsamling, i Digipro-helse</a:t>
            </a:r>
          </a:p>
        </p:txBody>
      </p:sp>
    </p:spTree>
    <p:extLst>
      <p:ext uri="{BB962C8B-B14F-4D97-AF65-F5344CB8AC3E}">
        <p14:creationId xmlns:p14="http://schemas.microsoft.com/office/powerpoint/2010/main" val="4440040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F3F5738-2E0E-44BE-83AC-49F9ED36A0ED}"/>
              </a:ext>
            </a:extLst>
          </p:cNvPr>
          <p:cNvPicPr>
            <a:picLocks noChangeAspect="1"/>
          </p:cNvPicPr>
          <p:nvPr/>
        </p:nvPicPr>
        <p:blipFill rotWithShape="1">
          <a:blip r:embed="rId2">
            <a:alphaModFix amt="35000"/>
          </a:blip>
          <a:srcRect t="8018" b="7712"/>
          <a:stretch/>
        </p:blipFill>
        <p:spPr>
          <a:xfrm>
            <a:off x="20" y="10"/>
            <a:ext cx="12191980" cy="6857990"/>
          </a:xfrm>
          <a:prstGeom prst="rect">
            <a:avLst/>
          </a:prstGeom>
        </p:spPr>
      </p:pic>
      <p:sp>
        <p:nvSpPr>
          <p:cNvPr id="2" name="Tittel 1">
            <a:extLst>
              <a:ext uri="{FF2B5EF4-FFF2-40B4-BE49-F238E27FC236}">
                <a16:creationId xmlns:a16="http://schemas.microsoft.com/office/drawing/2014/main" id="{5B777144-6FBF-423A-BBC1-A325B45566D9}"/>
              </a:ext>
            </a:extLst>
          </p:cNvPr>
          <p:cNvSpPr>
            <a:spLocks noGrp="1"/>
          </p:cNvSpPr>
          <p:nvPr>
            <p:ph type="title"/>
          </p:nvPr>
        </p:nvSpPr>
        <p:spPr>
          <a:xfrm>
            <a:off x="838200" y="365125"/>
            <a:ext cx="10515600" cy="1325563"/>
          </a:xfrm>
        </p:spPr>
        <p:txBody>
          <a:bodyPr>
            <a:normAutofit/>
          </a:bodyPr>
          <a:lstStyle/>
          <a:p>
            <a:r>
              <a:rPr lang="nb-NO" b="1">
                <a:solidFill>
                  <a:srgbClr val="FFFFFF"/>
                </a:solidFill>
              </a:rPr>
              <a:t>§ 4A-6.</a:t>
            </a:r>
            <a:r>
              <a:rPr lang="nb-NO" b="1" i="1">
                <a:solidFill>
                  <a:srgbClr val="FFFFFF"/>
                </a:solidFill>
              </a:rPr>
              <a:t>Underretning</a:t>
            </a:r>
            <a:endParaRPr lang="nb-NO">
              <a:solidFill>
                <a:srgbClr val="FFFFFF"/>
              </a:solidFill>
            </a:endParaRPr>
          </a:p>
        </p:txBody>
      </p:sp>
      <p:graphicFrame>
        <p:nvGraphicFramePr>
          <p:cNvPr id="5" name="Plassholder for innhold 2">
            <a:extLst>
              <a:ext uri="{FF2B5EF4-FFF2-40B4-BE49-F238E27FC236}">
                <a16:creationId xmlns:a16="http://schemas.microsoft.com/office/drawing/2014/main" id="{AA95BEC6-7F7D-4A85-B162-1AB9ED45A338}"/>
              </a:ext>
            </a:extLst>
          </p:cNvPr>
          <p:cNvGraphicFramePr>
            <a:graphicFrameLocks noGrp="1"/>
          </p:cNvGraphicFramePr>
          <p:nvPr>
            <p:ph idx="1"/>
            <p:extLst>
              <p:ext uri="{D42A27DB-BD31-4B8C-83A1-F6EECF244321}">
                <p14:modId xmlns:p14="http://schemas.microsoft.com/office/powerpoint/2010/main" val="402617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392273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C81D0-D75A-42D2-9793-63E2FB795252}"/>
              </a:ext>
            </a:extLst>
          </p:cNvPr>
          <p:cNvSpPr>
            <a:spLocks noGrp="1"/>
          </p:cNvSpPr>
          <p:nvPr>
            <p:ph type="title"/>
          </p:nvPr>
        </p:nvSpPr>
        <p:spPr>
          <a:xfrm>
            <a:off x="762001" y="803325"/>
            <a:ext cx="5314536" cy="1325563"/>
          </a:xfrm>
        </p:spPr>
        <p:txBody>
          <a:bodyPr>
            <a:normAutofit/>
          </a:bodyPr>
          <a:lstStyle/>
          <a:p>
            <a:r>
              <a:rPr lang="nb-NO" b="1" dirty="0"/>
              <a:t>§ 4A-7.</a:t>
            </a:r>
            <a:r>
              <a:rPr lang="nb-NO" b="1" i="1" dirty="0"/>
              <a:t>Klage</a:t>
            </a:r>
            <a:endParaRPr lang="nb-NO" dirty="0"/>
          </a:p>
        </p:txBody>
      </p:sp>
      <p:sp>
        <p:nvSpPr>
          <p:cNvPr id="3" name="Plassholder for innhold 2">
            <a:extLst>
              <a:ext uri="{FF2B5EF4-FFF2-40B4-BE49-F238E27FC236}">
                <a16:creationId xmlns:a16="http://schemas.microsoft.com/office/drawing/2014/main" id="{6CC886ED-0FD9-46BC-A6FB-31CFCB367146}"/>
              </a:ext>
            </a:extLst>
          </p:cNvPr>
          <p:cNvSpPr>
            <a:spLocks noGrp="1"/>
          </p:cNvSpPr>
          <p:nvPr>
            <p:ph idx="1"/>
          </p:nvPr>
        </p:nvSpPr>
        <p:spPr>
          <a:xfrm>
            <a:off x="762000" y="2279017"/>
            <a:ext cx="5750767" cy="3673913"/>
          </a:xfrm>
        </p:spPr>
        <p:txBody>
          <a:bodyPr anchor="t">
            <a:normAutofit/>
          </a:bodyPr>
          <a:lstStyle/>
          <a:p>
            <a:pPr marL="0" indent="0">
              <a:buNone/>
            </a:pPr>
            <a:r>
              <a:rPr lang="nb-NO" sz="1800" dirty="0"/>
              <a:t>Vedtak om helsehjelp etter § 4A-5 kan påklages til Fylkesmannen av pasienten eller pasientens nærmeste pårørende.</a:t>
            </a:r>
          </a:p>
          <a:p>
            <a:pPr marL="0" indent="0">
              <a:buNone/>
            </a:pPr>
            <a:r>
              <a:rPr lang="nb-NO" sz="1800" dirty="0"/>
              <a:t>Bestemmelsene i § 7-3 gjelder tilsvarende for klage etter paragrafen her.</a:t>
            </a:r>
          </a:p>
          <a:p>
            <a:pPr marL="0" indent="0">
              <a:buNone/>
            </a:pPr>
            <a:r>
              <a:rPr lang="nb-NO" sz="1800" dirty="0"/>
              <a:t>Fristen for å klage til fylkesmannen er tre uker fra vedkommende fikk eller burde ha fått kjennskap til vedtaket.</a:t>
            </a:r>
          </a:p>
          <a:p>
            <a:endParaRPr lang="nb-NO"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descr="Et bilde som inneholder person, innendørs, mann, bord&#10;&#10;Automatisk generert beskrivelse">
            <a:extLst>
              <a:ext uri="{FF2B5EF4-FFF2-40B4-BE49-F238E27FC236}">
                <a16:creationId xmlns:a16="http://schemas.microsoft.com/office/drawing/2014/main" id="{495C9B1E-823B-4053-93E9-81497B4A6543}"/>
              </a:ext>
            </a:extLst>
          </p:cNvPr>
          <p:cNvPicPr>
            <a:picLocks noChangeAspect="1"/>
          </p:cNvPicPr>
          <p:nvPr/>
        </p:nvPicPr>
        <p:blipFill rotWithShape="1">
          <a:blip r:embed="rId2">
            <a:extLst>
              <a:ext uri="{28A0092B-C50C-407E-A947-70E740481C1C}">
                <a14:useLocalDpi xmlns:a14="http://schemas.microsoft.com/office/drawing/2010/main" val="0"/>
              </a:ext>
            </a:extLst>
          </a:blip>
          <a:srcRect l="20719" r="1504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16739507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E9DF6D-583F-4451-BB13-713D20DE3A3F}"/>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tel 1">
            <a:extLst>
              <a:ext uri="{FF2B5EF4-FFF2-40B4-BE49-F238E27FC236}">
                <a16:creationId xmlns:a16="http://schemas.microsoft.com/office/drawing/2014/main" id="{5D754BE4-B9CE-4F80-BC4E-080BFBA66619}"/>
              </a:ext>
            </a:extLst>
          </p:cNvPr>
          <p:cNvSpPr>
            <a:spLocks noGrp="1"/>
          </p:cNvSpPr>
          <p:nvPr>
            <p:ph type="title"/>
          </p:nvPr>
        </p:nvSpPr>
        <p:spPr>
          <a:xfrm>
            <a:off x="838200" y="365125"/>
            <a:ext cx="10515600" cy="1325563"/>
          </a:xfrm>
        </p:spPr>
        <p:txBody>
          <a:bodyPr>
            <a:normAutofit/>
          </a:bodyPr>
          <a:lstStyle/>
          <a:p>
            <a:r>
              <a:rPr lang="nb-NO" b="1">
                <a:solidFill>
                  <a:srgbClr val="FFFFFF"/>
                </a:solidFill>
              </a:rPr>
              <a:t>§ 4A-8.</a:t>
            </a:r>
            <a:r>
              <a:rPr lang="nb-NO" b="1" i="1">
                <a:solidFill>
                  <a:srgbClr val="FFFFFF"/>
                </a:solidFill>
              </a:rPr>
              <a:t>Overprøving og etterfølgende kontroll</a:t>
            </a:r>
            <a:endParaRPr lang="nb-NO">
              <a:solidFill>
                <a:srgbClr val="FFFFFF"/>
              </a:solidFill>
            </a:endParaRPr>
          </a:p>
        </p:txBody>
      </p:sp>
      <p:graphicFrame>
        <p:nvGraphicFramePr>
          <p:cNvPr id="5" name="Plassholder for innhold 2">
            <a:extLst>
              <a:ext uri="{FF2B5EF4-FFF2-40B4-BE49-F238E27FC236}">
                <a16:creationId xmlns:a16="http://schemas.microsoft.com/office/drawing/2014/main" id="{CC26B427-45A9-4C6A-998E-7C50EA6FDA33}"/>
              </a:ext>
            </a:extLst>
          </p:cNvPr>
          <p:cNvGraphicFramePr>
            <a:graphicFrameLocks noGrp="1"/>
          </p:cNvGraphicFramePr>
          <p:nvPr>
            <p:ph idx="1"/>
            <p:extLst>
              <p:ext uri="{D42A27DB-BD31-4B8C-83A1-F6EECF244321}">
                <p14:modId xmlns:p14="http://schemas.microsoft.com/office/powerpoint/2010/main" val="22565474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5558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8ADD919B-0AEC-456A-AB9B-65F0903DDEC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tel 1">
            <a:extLst>
              <a:ext uri="{FF2B5EF4-FFF2-40B4-BE49-F238E27FC236}">
                <a16:creationId xmlns:a16="http://schemas.microsoft.com/office/drawing/2014/main" id="{9ECD70AF-646E-4A58-AE18-F2E5DCB37BB6}"/>
              </a:ext>
            </a:extLst>
          </p:cNvPr>
          <p:cNvSpPr>
            <a:spLocks noGrp="1"/>
          </p:cNvSpPr>
          <p:nvPr>
            <p:ph type="title"/>
          </p:nvPr>
        </p:nvSpPr>
        <p:spPr>
          <a:xfrm>
            <a:off x="838201" y="1065862"/>
            <a:ext cx="3313164" cy="4726276"/>
          </a:xfrm>
        </p:spPr>
        <p:txBody>
          <a:bodyPr>
            <a:normAutofit/>
          </a:bodyPr>
          <a:lstStyle/>
          <a:p>
            <a:pPr algn="r"/>
            <a:r>
              <a:rPr lang="nb-NO" sz="2800" b="1">
                <a:solidFill>
                  <a:srgbClr val="FFFFFF"/>
                </a:solidFill>
              </a:rPr>
              <a:t>§ 4A-9.</a:t>
            </a:r>
            <a:r>
              <a:rPr lang="nb-NO" sz="2800" b="1" i="1">
                <a:solidFill>
                  <a:srgbClr val="FFFFFF"/>
                </a:solidFill>
              </a:rPr>
              <a:t>Forvaltningslovens anvendelse</a:t>
            </a:r>
            <a:endParaRPr lang="nb-NO" sz="28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D11EE094-994A-475E-AB66-3F064EADCACB}"/>
              </a:ext>
            </a:extLst>
          </p:cNvPr>
          <p:cNvSpPr>
            <a:spLocks noGrp="1"/>
          </p:cNvSpPr>
          <p:nvPr>
            <p:ph idx="1"/>
          </p:nvPr>
        </p:nvSpPr>
        <p:spPr>
          <a:xfrm>
            <a:off x="5155379" y="1065862"/>
            <a:ext cx="5744685" cy="4726276"/>
          </a:xfrm>
        </p:spPr>
        <p:txBody>
          <a:bodyPr anchor="ctr">
            <a:normAutofit/>
          </a:bodyPr>
          <a:lstStyle/>
          <a:p>
            <a:pPr marL="0" indent="0">
              <a:buNone/>
            </a:pPr>
            <a:r>
              <a:rPr lang="nb-NO" sz="2000">
                <a:solidFill>
                  <a:srgbClr val="FFFFFF"/>
                </a:solidFill>
              </a:rPr>
              <a:t>Forvaltningsloven gjelder så langt den passer for vedtak etter § 4A-5, med de særlige bestemmelser som er gitt i dette kapitlet.</a:t>
            </a:r>
          </a:p>
        </p:txBody>
      </p:sp>
    </p:spTree>
    <p:extLst>
      <p:ext uri="{BB962C8B-B14F-4D97-AF65-F5344CB8AC3E}">
        <p14:creationId xmlns:p14="http://schemas.microsoft.com/office/powerpoint/2010/main" val="196964579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B11ED5-A4B1-4C40-BB5E-9E2561D633BE}"/>
              </a:ext>
            </a:extLst>
          </p:cNvPr>
          <p:cNvSpPr>
            <a:spLocks noGrp="1"/>
          </p:cNvSpPr>
          <p:nvPr>
            <p:ph type="title"/>
          </p:nvPr>
        </p:nvSpPr>
        <p:spPr>
          <a:xfrm>
            <a:off x="762001" y="803325"/>
            <a:ext cx="5314536" cy="1325563"/>
          </a:xfrm>
        </p:spPr>
        <p:txBody>
          <a:bodyPr>
            <a:normAutofit/>
          </a:bodyPr>
          <a:lstStyle/>
          <a:p>
            <a:r>
              <a:rPr lang="nb-NO" b="1" dirty="0"/>
              <a:t>4A-10.</a:t>
            </a:r>
            <a:r>
              <a:rPr lang="nb-NO" b="1" i="1" dirty="0"/>
              <a:t>Domstolsprøving</a:t>
            </a:r>
            <a:endParaRPr lang="nb-NO" dirty="0"/>
          </a:p>
        </p:txBody>
      </p:sp>
      <p:sp>
        <p:nvSpPr>
          <p:cNvPr id="3" name="Plassholder for innhold 2">
            <a:extLst>
              <a:ext uri="{FF2B5EF4-FFF2-40B4-BE49-F238E27FC236}">
                <a16:creationId xmlns:a16="http://schemas.microsoft.com/office/drawing/2014/main" id="{92BB1694-6874-4C7F-8EF4-ADB7B071382C}"/>
              </a:ext>
            </a:extLst>
          </p:cNvPr>
          <p:cNvSpPr>
            <a:spLocks noGrp="1"/>
          </p:cNvSpPr>
          <p:nvPr>
            <p:ph idx="1"/>
          </p:nvPr>
        </p:nvSpPr>
        <p:spPr>
          <a:xfrm>
            <a:off x="762000" y="2279018"/>
            <a:ext cx="5314543" cy="4188894"/>
          </a:xfrm>
        </p:spPr>
        <p:txBody>
          <a:bodyPr anchor="t">
            <a:normAutofit lnSpcReduction="10000"/>
          </a:bodyPr>
          <a:lstStyle/>
          <a:p>
            <a:pPr marL="0" indent="0">
              <a:buNone/>
            </a:pPr>
            <a:r>
              <a:rPr lang="nb-NO" sz="2400" dirty="0"/>
              <a:t>Vedtak i klagesak etter § 4A-7 som innebærer innleggelse og tilbakeholdelse i institusjon, eller helsehjelp som strekker seg ut over tre måneder, kan av pasienten eller pasientens nærmeste pårørende bringes inn for retten etter reglene i lov 17. juni 2005 nr. 90 om mekling og rettergang i sivile tvister (tvisteloven) kapittel 36. Tilsvarende gjelder for Fylkesmannens vedtak om helsehjelp som innebærer innleggelse og tilbakeholdelse, eller som strekker seg ut over tre måneder, jf. § 4A-8.</a:t>
            </a:r>
          </a:p>
          <a:p>
            <a:endParaRPr lang="nb-NO"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descr="Et bilde som inneholder speil&#10;&#10;Automatisk generert beskrivelse">
            <a:extLst>
              <a:ext uri="{FF2B5EF4-FFF2-40B4-BE49-F238E27FC236}">
                <a16:creationId xmlns:a16="http://schemas.microsoft.com/office/drawing/2014/main" id="{E06437D4-AE36-47E3-BE20-CB507ED80425}"/>
              </a:ext>
            </a:extLst>
          </p:cNvPr>
          <p:cNvPicPr>
            <a:picLocks noChangeAspect="1"/>
          </p:cNvPicPr>
          <p:nvPr/>
        </p:nvPicPr>
        <p:blipFill rotWithShape="1">
          <a:blip r:embed="rId2">
            <a:extLst>
              <a:ext uri="{28A0092B-C50C-407E-A947-70E740481C1C}">
                <a14:useLocalDpi xmlns:a14="http://schemas.microsoft.com/office/drawing/2010/main" val="0"/>
              </a:ext>
            </a:extLst>
          </a:blip>
          <a:srcRect r="4370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815215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F3251754-67E1-476D-8739-1C5CDEA3F3AE}"/>
              </a:ext>
            </a:extLst>
          </p:cNvPr>
          <p:cNvSpPr>
            <a:spLocks noGrp="1"/>
          </p:cNvSpPr>
          <p:nvPr>
            <p:ph type="title"/>
          </p:nvPr>
        </p:nvSpPr>
        <p:spPr>
          <a:xfrm>
            <a:off x="655320" y="365125"/>
            <a:ext cx="9013052" cy="1623312"/>
          </a:xfrm>
        </p:spPr>
        <p:txBody>
          <a:bodyPr anchor="b">
            <a:normAutofit/>
          </a:bodyPr>
          <a:lstStyle/>
          <a:p>
            <a:r>
              <a:rPr lang="nb-NO" sz="4000" b="1" dirty="0"/>
              <a:t>§ 4A-11.</a:t>
            </a:r>
            <a:r>
              <a:rPr lang="nb-NO" sz="4000" b="1" i="1" dirty="0"/>
              <a:t>Forskrift</a:t>
            </a:r>
            <a:endParaRPr lang="nb-NO"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5541DB4D-058C-47F4-A0F2-1C8C5C6424AA}"/>
              </a:ext>
            </a:extLst>
          </p:cNvPr>
          <p:cNvSpPr>
            <a:spLocks noGrp="1"/>
          </p:cNvSpPr>
          <p:nvPr>
            <p:ph idx="1"/>
          </p:nvPr>
        </p:nvSpPr>
        <p:spPr>
          <a:xfrm>
            <a:off x="655320" y="2644518"/>
            <a:ext cx="9013052" cy="3327251"/>
          </a:xfrm>
        </p:spPr>
        <p:txBody>
          <a:bodyPr>
            <a:normAutofit/>
          </a:bodyPr>
          <a:lstStyle/>
          <a:p>
            <a:pPr marL="0" indent="0">
              <a:buNone/>
            </a:pPr>
            <a:r>
              <a:rPr lang="nb-NO" sz="2400" dirty="0"/>
              <a:t>Departementet kan gi nærmere regler om gjennomføringen av helsehjelpen etter dette kapitlet og om saksbehandlingen, herunder hvilke krav som skal stilles til dokumentasjon av vedtak om helsehjelp.</a:t>
            </a:r>
          </a:p>
        </p:txBody>
      </p:sp>
    </p:spTree>
    <p:extLst>
      <p:ext uri="{BB962C8B-B14F-4D97-AF65-F5344CB8AC3E}">
        <p14:creationId xmlns:p14="http://schemas.microsoft.com/office/powerpoint/2010/main" val="329451421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6A19BB-82B5-4B6E-9D29-D4DFBC16F283}"/>
              </a:ext>
            </a:extLst>
          </p:cNvPr>
          <p:cNvPicPr>
            <a:picLocks noChangeAspect="1"/>
          </p:cNvPicPr>
          <p:nvPr/>
        </p:nvPicPr>
        <p:blipFill rotWithShape="1">
          <a:blip r:embed="rId2">
            <a:alphaModFix amt="35000"/>
          </a:blip>
          <a:srcRect t="16045"/>
          <a:stretch/>
        </p:blipFill>
        <p:spPr>
          <a:xfrm>
            <a:off x="20" y="10"/>
            <a:ext cx="12191980" cy="6857990"/>
          </a:xfrm>
          <a:prstGeom prst="rect">
            <a:avLst/>
          </a:prstGeom>
        </p:spPr>
      </p:pic>
      <p:sp>
        <p:nvSpPr>
          <p:cNvPr id="2" name="Tittel 1">
            <a:extLst>
              <a:ext uri="{FF2B5EF4-FFF2-40B4-BE49-F238E27FC236}">
                <a16:creationId xmlns:a16="http://schemas.microsoft.com/office/drawing/2014/main" id="{B1FD5030-B799-408E-8EE5-AD2D5C985C26}"/>
              </a:ext>
            </a:extLst>
          </p:cNvPr>
          <p:cNvSpPr>
            <a:spLocks noGrp="1"/>
          </p:cNvSpPr>
          <p:nvPr>
            <p:ph type="title"/>
          </p:nvPr>
        </p:nvSpPr>
        <p:spPr>
          <a:xfrm>
            <a:off x="838200" y="365125"/>
            <a:ext cx="10515600" cy="1325563"/>
          </a:xfrm>
        </p:spPr>
        <p:txBody>
          <a:bodyPr>
            <a:normAutofit/>
          </a:bodyPr>
          <a:lstStyle/>
          <a:p>
            <a:r>
              <a:rPr lang="nb-NO">
                <a:solidFill>
                  <a:srgbClr val="FFFFFF"/>
                </a:solidFill>
              </a:rPr>
              <a:t>Ny lovverk?</a:t>
            </a:r>
          </a:p>
        </p:txBody>
      </p:sp>
      <p:graphicFrame>
        <p:nvGraphicFramePr>
          <p:cNvPr id="5" name="Plassholder for innhold 2">
            <a:extLst>
              <a:ext uri="{FF2B5EF4-FFF2-40B4-BE49-F238E27FC236}">
                <a16:creationId xmlns:a16="http://schemas.microsoft.com/office/drawing/2014/main" id="{B2C38BB1-EE66-4729-BF3B-913FC70BC904}"/>
              </a:ext>
            </a:extLst>
          </p:cNvPr>
          <p:cNvGraphicFramePr>
            <a:graphicFrameLocks noGrp="1"/>
          </p:cNvGraphicFramePr>
          <p:nvPr>
            <p:ph idx="1"/>
            <p:extLst>
              <p:ext uri="{D42A27DB-BD31-4B8C-83A1-F6EECF244321}">
                <p14:modId xmlns:p14="http://schemas.microsoft.com/office/powerpoint/2010/main" val="3763327436"/>
              </p:ext>
            </p:extLst>
          </p:nvPr>
        </p:nvGraphicFramePr>
        <p:xfrm>
          <a:off x="838200" y="1408922"/>
          <a:ext cx="10515600" cy="4768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68589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descr="Et bilde som inneholder mat&#10;&#10;Automatisk generert beskrivelse">
            <a:extLst>
              <a:ext uri="{FF2B5EF4-FFF2-40B4-BE49-F238E27FC236}">
                <a16:creationId xmlns:a16="http://schemas.microsoft.com/office/drawing/2014/main" id="{49FECB2F-E12B-484A-9397-C9458362B29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713" b="18"/>
          <a:stretch/>
        </p:blipFill>
        <p:spPr>
          <a:xfrm>
            <a:off x="20" y="10"/>
            <a:ext cx="12191980" cy="6857990"/>
          </a:xfrm>
          <a:prstGeom prst="rect">
            <a:avLst/>
          </a:prstGeom>
        </p:spPr>
      </p:pic>
      <p:sp>
        <p:nvSpPr>
          <p:cNvPr id="2" name="Tittel 1">
            <a:extLst>
              <a:ext uri="{FF2B5EF4-FFF2-40B4-BE49-F238E27FC236}">
                <a16:creationId xmlns:a16="http://schemas.microsoft.com/office/drawing/2014/main" id="{A9581B6C-FEE2-401D-B543-BA5CF84D4F07}"/>
              </a:ext>
            </a:extLst>
          </p:cNvPr>
          <p:cNvSpPr>
            <a:spLocks noGrp="1"/>
          </p:cNvSpPr>
          <p:nvPr>
            <p:ph type="title"/>
          </p:nvPr>
        </p:nvSpPr>
        <p:spPr>
          <a:xfrm>
            <a:off x="838200" y="365125"/>
            <a:ext cx="10515600" cy="1325563"/>
          </a:xfrm>
        </p:spPr>
        <p:txBody>
          <a:bodyPr>
            <a:normAutofit/>
          </a:bodyPr>
          <a:lstStyle/>
          <a:p>
            <a:r>
              <a:rPr lang="nb-NO">
                <a:solidFill>
                  <a:srgbClr val="FFFFFF"/>
                </a:solidFill>
              </a:rPr>
              <a:t>Demens, </a:t>
            </a:r>
            <a:r>
              <a:rPr lang="nb-NO" b="1">
                <a:solidFill>
                  <a:srgbClr val="FFFFFF"/>
                </a:solidFill>
              </a:rPr>
              <a:t>Utredning</a:t>
            </a:r>
            <a:endParaRPr lang="nb-NO">
              <a:solidFill>
                <a:srgbClr val="FFFFFF"/>
              </a:solidFill>
            </a:endParaRPr>
          </a:p>
        </p:txBody>
      </p:sp>
      <p:sp>
        <p:nvSpPr>
          <p:cNvPr id="3" name="Plassholder for innhold 2">
            <a:extLst>
              <a:ext uri="{FF2B5EF4-FFF2-40B4-BE49-F238E27FC236}">
                <a16:creationId xmlns:a16="http://schemas.microsoft.com/office/drawing/2014/main" id="{3CF2033F-9942-4EA1-AE0E-1990EF6B7333}"/>
              </a:ext>
            </a:extLst>
          </p:cNvPr>
          <p:cNvSpPr>
            <a:spLocks noGrp="1"/>
          </p:cNvSpPr>
          <p:nvPr>
            <p:ph idx="1"/>
          </p:nvPr>
        </p:nvSpPr>
        <p:spPr>
          <a:xfrm>
            <a:off x="838200" y="1825625"/>
            <a:ext cx="10515600" cy="4351338"/>
          </a:xfrm>
        </p:spPr>
        <p:txBody>
          <a:bodyPr>
            <a:normAutofit/>
          </a:bodyPr>
          <a:lstStyle/>
          <a:p>
            <a:pPr marL="0" indent="0">
              <a:buNone/>
            </a:pPr>
            <a:r>
              <a:rPr lang="nb-NO">
                <a:solidFill>
                  <a:srgbClr val="FFFFFF"/>
                </a:solidFill>
              </a:rPr>
              <a:t>Man anbefaler at det ved mistanke om demens utredes, slik at det kan stilles en diagnose. Mange lurer på hvorfor man skal det, fordi det ikke finnes en helbredende behandling og fordi det kan føre til angst og depresjon hos den det gjelder. Det er viktig å tenke nøye gjennom når det oppleves riktig å få en utredning for den enkelte.</a:t>
            </a:r>
          </a:p>
          <a:p>
            <a:endParaRPr lang="nb-NO">
              <a:solidFill>
                <a:srgbClr val="FFFFFF"/>
              </a:solidFill>
            </a:endParaRPr>
          </a:p>
        </p:txBody>
      </p:sp>
    </p:spTree>
    <p:extLst>
      <p:ext uri="{BB962C8B-B14F-4D97-AF65-F5344CB8AC3E}">
        <p14:creationId xmlns:p14="http://schemas.microsoft.com/office/powerpoint/2010/main" val="2215067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17117-044F-444F-ADC5-EA9FF6FC806F}"/>
              </a:ext>
            </a:extLst>
          </p:cNvPr>
          <p:cNvSpPr>
            <a:spLocks noGrp="1"/>
          </p:cNvSpPr>
          <p:nvPr>
            <p:ph type="title"/>
          </p:nvPr>
        </p:nvSpPr>
        <p:spPr>
          <a:xfrm>
            <a:off x="762000" y="0"/>
            <a:ext cx="5314536" cy="1325563"/>
          </a:xfrm>
        </p:spPr>
        <p:txBody>
          <a:bodyPr>
            <a:normAutofit/>
          </a:bodyPr>
          <a:lstStyle/>
          <a:p>
            <a:r>
              <a:rPr lang="nb-NO" dirty="0"/>
              <a:t>lovverk</a:t>
            </a:r>
          </a:p>
        </p:txBody>
      </p:sp>
      <p:sp>
        <p:nvSpPr>
          <p:cNvPr id="3" name="Plassholder for innhold 2">
            <a:extLst>
              <a:ext uri="{FF2B5EF4-FFF2-40B4-BE49-F238E27FC236}">
                <a16:creationId xmlns:a16="http://schemas.microsoft.com/office/drawing/2014/main" id="{578AFEEB-09ED-4BB8-ADA2-C2385756A586}"/>
              </a:ext>
            </a:extLst>
          </p:cNvPr>
          <p:cNvSpPr>
            <a:spLocks noGrp="1"/>
          </p:cNvSpPr>
          <p:nvPr>
            <p:ph idx="1"/>
          </p:nvPr>
        </p:nvSpPr>
        <p:spPr>
          <a:xfrm>
            <a:off x="762000" y="970384"/>
            <a:ext cx="5314543" cy="5514392"/>
          </a:xfrm>
        </p:spPr>
        <p:txBody>
          <a:bodyPr anchor="t">
            <a:normAutofit fontScale="92500" lnSpcReduction="20000"/>
          </a:bodyPr>
          <a:lstStyle/>
          <a:p>
            <a:pPr marL="0" indent="0">
              <a:buNone/>
            </a:pPr>
            <a:r>
              <a:rPr lang="nb-NO" sz="1600" dirty="0"/>
              <a:t>I lov om kommunale helse- og omsorgstjenester § 3-2 </a:t>
            </a:r>
            <a:r>
              <a:rPr lang="nb-NO" sz="1600" i="1" dirty="0"/>
              <a:t>Kommunens ansvar for helse- og omsorgtjenester</a:t>
            </a:r>
            <a:r>
              <a:rPr lang="nb-NO" sz="1600" dirty="0"/>
              <a:t> </a:t>
            </a:r>
            <a:r>
              <a:rPr lang="nb-NO" sz="1600" dirty="0">
                <a:hlinkClick r:id="rId2"/>
              </a:rPr>
              <a:t>punkt 4</a:t>
            </a:r>
            <a:r>
              <a:rPr lang="nb-NO" sz="1600" dirty="0"/>
              <a:t> står det at kommunen blant annet skal tilby </a:t>
            </a:r>
            <a:r>
              <a:rPr lang="nb-NO" sz="1600" i="1" dirty="0"/>
              <a:t>utredning, diagnostisering og behandling</a:t>
            </a:r>
            <a:r>
              <a:rPr lang="nb-NO" sz="1600" dirty="0"/>
              <a:t>. For kommunehelsetjenesten betyr dette at det skal foretas demensutredning av pasienter med klare symptomer på kognitiv svikt. </a:t>
            </a:r>
          </a:p>
          <a:p>
            <a:pPr marL="0" indent="0">
              <a:buNone/>
            </a:pPr>
            <a:r>
              <a:rPr lang="nb-NO" sz="2000" dirty="0"/>
              <a:t>Lovens formål er særlig å:</a:t>
            </a:r>
            <a:br>
              <a:rPr lang="nb-NO" sz="2000" dirty="0"/>
            </a:br>
            <a:r>
              <a:rPr lang="nb-NO" sz="2000" u="sng" dirty="0">
                <a:hlinkClick r:id="rId3"/>
              </a:rPr>
              <a:t>Lov om kommunale helse- og omsorgstjenester m.m.</a:t>
            </a:r>
            <a:endParaRPr lang="nb-NO" sz="2000" u="sng" dirty="0"/>
          </a:p>
          <a:p>
            <a:pPr marL="0" indent="0">
              <a:buNone/>
            </a:pPr>
            <a:r>
              <a:rPr lang="nb-NO" sz="2000" b="1" dirty="0"/>
              <a:t>§ 1-1. </a:t>
            </a:r>
            <a:endParaRPr lang="nb-NO" sz="2000" dirty="0"/>
          </a:p>
          <a:p>
            <a:pPr marL="514350" indent="-514350">
              <a:buFont typeface="+mj-lt"/>
              <a:buAutoNum type="arabicPeriod"/>
            </a:pPr>
            <a:r>
              <a:rPr lang="nb-NO" sz="2000" dirty="0"/>
              <a:t>forebygge, behandle og tilrettelegge for mestring av sykdom, skade, lidelse og nedsatt funksjonsevne,</a:t>
            </a:r>
          </a:p>
          <a:p>
            <a:pPr marL="514350" indent="-514350">
              <a:buFont typeface="+mj-lt"/>
              <a:buAutoNum type="arabicPeriod"/>
            </a:pPr>
            <a:r>
              <a:rPr lang="nb-NO" sz="2000" dirty="0"/>
              <a:t>fremme sosial trygghet, bedre levevilkårene for vanskeligstilte, bidra til likeverd og likestilling og forebygge sosiale problemer,</a:t>
            </a:r>
          </a:p>
          <a:p>
            <a:pPr marL="514350" indent="-514350">
              <a:buFont typeface="+mj-lt"/>
              <a:buAutoNum type="arabicPeriod"/>
            </a:pPr>
            <a:r>
              <a:rPr lang="nb-NO" sz="2000" dirty="0"/>
              <a:t>sikre at den enkelte får mulighet til å leve og bo selvstendig og til å ha en aktiv og meningsfylt tilværelse i fellesskap med andre,</a:t>
            </a:r>
          </a:p>
          <a:p>
            <a:pPr marL="514350" indent="-514350">
              <a:buFont typeface="+mj-lt"/>
              <a:buAutoNum type="arabicPeriod"/>
            </a:pPr>
            <a:endParaRPr lang="nb-NO" sz="2000" dirty="0"/>
          </a:p>
          <a:p>
            <a:pPr marL="0" indent="0">
              <a:buNone/>
            </a:pPr>
            <a:r>
              <a:rPr lang="nb-NO" sz="2000" dirty="0"/>
              <a:t>7.       bidra til at ressursene utnyttes best mulig.</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descr="Et bilde som inneholder innendørs, bærbar PC, datamaskin, person&#10;&#10;Automatisk generert beskrivelse">
            <a:extLst>
              <a:ext uri="{FF2B5EF4-FFF2-40B4-BE49-F238E27FC236}">
                <a16:creationId xmlns:a16="http://schemas.microsoft.com/office/drawing/2014/main" id="{6C633729-7B18-42AC-AEA3-9FED3F5A28CD}"/>
              </a:ext>
            </a:extLst>
          </p:cNvPr>
          <p:cNvPicPr>
            <a:picLocks noChangeAspect="1"/>
          </p:cNvPicPr>
          <p:nvPr/>
        </p:nvPicPr>
        <p:blipFill rotWithShape="1">
          <a:blip r:embed="rId4">
            <a:extLst>
              <a:ext uri="{28A0092B-C50C-407E-A947-70E740481C1C}">
                <a14:useLocalDpi xmlns:a14="http://schemas.microsoft.com/office/drawing/2010/main" val="0"/>
              </a:ext>
            </a:extLst>
          </a:blip>
          <a:srcRect r="3576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16501149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2C04B0-6DED-44B4-9BAE-DF5556DC97DE}"/>
              </a:ext>
            </a:extLst>
          </p:cNvPr>
          <p:cNvSpPr>
            <a:spLocks noGrp="1"/>
          </p:cNvSpPr>
          <p:nvPr>
            <p:ph type="title"/>
          </p:nvPr>
        </p:nvSpPr>
        <p:spPr>
          <a:xfrm>
            <a:off x="762001" y="803325"/>
            <a:ext cx="5314536" cy="1325563"/>
          </a:xfrm>
        </p:spPr>
        <p:txBody>
          <a:bodyPr>
            <a:normAutofit/>
          </a:bodyPr>
          <a:lstStyle/>
          <a:p>
            <a:r>
              <a:rPr lang="nb-NO" sz="2800" b="1"/>
              <a:t>Kapittel 4 A. Helsehjelp til pasienter uten samtykkekompetanse som motsetter seg helsehjelpen mv.</a:t>
            </a:r>
            <a:endParaRPr lang="nb-NO" sz="2800"/>
          </a:p>
        </p:txBody>
      </p:sp>
      <p:sp>
        <p:nvSpPr>
          <p:cNvPr id="3" name="Plassholder for innhold 2">
            <a:extLst>
              <a:ext uri="{FF2B5EF4-FFF2-40B4-BE49-F238E27FC236}">
                <a16:creationId xmlns:a16="http://schemas.microsoft.com/office/drawing/2014/main" id="{826931DF-ACAE-44E2-8124-BC90CE6F0055}"/>
              </a:ext>
            </a:extLst>
          </p:cNvPr>
          <p:cNvSpPr>
            <a:spLocks noGrp="1"/>
          </p:cNvSpPr>
          <p:nvPr>
            <p:ph idx="1"/>
          </p:nvPr>
        </p:nvSpPr>
        <p:spPr>
          <a:xfrm>
            <a:off x="762000" y="2279018"/>
            <a:ext cx="5314543" cy="3375920"/>
          </a:xfrm>
        </p:spPr>
        <p:txBody>
          <a:bodyPr anchor="t">
            <a:normAutofit/>
          </a:bodyPr>
          <a:lstStyle/>
          <a:p>
            <a:pPr marL="0" indent="0">
              <a:buNone/>
            </a:pPr>
            <a:r>
              <a:rPr lang="nb-NO" sz="1800" b="1"/>
              <a:t>§ 4A-1.</a:t>
            </a:r>
            <a:r>
              <a:rPr lang="nb-NO" sz="1800" b="1" i="1"/>
              <a:t>Formål</a:t>
            </a:r>
            <a:r>
              <a:rPr lang="nb-NO" sz="1800"/>
              <a:t>Formålet med reglene i dette kapitlet er å yte nødvendig helsehjelp for å hindre vesentlig helseskade samt å forebygge og begrense bruk av tvang.</a:t>
            </a:r>
          </a:p>
          <a:p>
            <a:pPr marL="0" indent="0">
              <a:buNone/>
            </a:pPr>
            <a:r>
              <a:rPr lang="nb-NO" sz="1800"/>
              <a:t>Helsehjelpen skal tilrettelegges med respekt for den enkeltes fysiske og psykiske integritet, og så langt som mulig være i overensstemmelse med pasientens selvbestemmelsesrett.</a:t>
            </a:r>
          </a:p>
          <a:p>
            <a:endParaRPr lang="nb-NO" sz="180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descr="Et bilde som inneholder kvinne, holder&#10;&#10;Automatisk generert beskrivelse">
            <a:extLst>
              <a:ext uri="{FF2B5EF4-FFF2-40B4-BE49-F238E27FC236}">
                <a16:creationId xmlns:a16="http://schemas.microsoft.com/office/drawing/2014/main" id="{8D6D3338-AC01-4057-A504-C88EB09DCE01}"/>
              </a:ext>
            </a:extLst>
          </p:cNvPr>
          <p:cNvPicPr>
            <a:picLocks noChangeAspect="1"/>
          </p:cNvPicPr>
          <p:nvPr/>
        </p:nvPicPr>
        <p:blipFill rotWithShape="1">
          <a:blip r:embed="rId2">
            <a:extLst>
              <a:ext uri="{28A0092B-C50C-407E-A947-70E740481C1C}">
                <a14:useLocalDpi xmlns:a14="http://schemas.microsoft.com/office/drawing/2010/main" val="0"/>
              </a:ext>
            </a:extLst>
          </a:blip>
          <a:srcRect l="8461" r="2730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7807460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0D5A8AC-464E-421F-8327-881974975740}"/>
              </a:ext>
            </a:extLst>
          </p:cNvPr>
          <p:cNvPicPr>
            <a:picLocks noChangeAspect="1"/>
          </p:cNvPicPr>
          <p:nvPr/>
        </p:nvPicPr>
        <p:blipFill rotWithShape="1">
          <a:blip r:embed="rId2">
            <a:alphaModFix amt="35000"/>
          </a:blip>
          <a:srcRect b="6250"/>
          <a:stretch/>
        </p:blipFill>
        <p:spPr>
          <a:xfrm>
            <a:off x="20" y="1"/>
            <a:ext cx="12191980" cy="6857999"/>
          </a:xfrm>
          <a:prstGeom prst="rect">
            <a:avLst/>
          </a:prstGeom>
        </p:spPr>
      </p:pic>
      <p:sp>
        <p:nvSpPr>
          <p:cNvPr id="2" name="Tittel 1">
            <a:extLst>
              <a:ext uri="{FF2B5EF4-FFF2-40B4-BE49-F238E27FC236}">
                <a16:creationId xmlns:a16="http://schemas.microsoft.com/office/drawing/2014/main" id="{D073EFC5-0B12-4BA8-BFD5-F64776B00751}"/>
              </a:ext>
            </a:extLst>
          </p:cNvPr>
          <p:cNvSpPr>
            <a:spLocks noGrp="1"/>
          </p:cNvSpPr>
          <p:nvPr>
            <p:ph type="title"/>
          </p:nvPr>
        </p:nvSpPr>
        <p:spPr>
          <a:xfrm>
            <a:off x="838201" y="1065862"/>
            <a:ext cx="3313164" cy="4726276"/>
          </a:xfrm>
        </p:spPr>
        <p:txBody>
          <a:bodyPr>
            <a:normAutofit/>
          </a:bodyPr>
          <a:lstStyle/>
          <a:p>
            <a:pPr algn="r"/>
            <a:r>
              <a:rPr lang="nb-NO" sz="4000" b="1">
                <a:solidFill>
                  <a:srgbClr val="FFFFFF"/>
                </a:solidFill>
              </a:rPr>
              <a:t>§ 4A-2.</a:t>
            </a:r>
            <a:r>
              <a:rPr lang="nb-NO" sz="4000" b="1" i="1">
                <a:solidFill>
                  <a:srgbClr val="FFFFFF"/>
                </a:solidFill>
              </a:rPr>
              <a:t>Virkeområde</a:t>
            </a:r>
            <a:endParaRPr lang="nb-NO" sz="400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Plassholder for innhold 2">
            <a:extLst>
              <a:ext uri="{FF2B5EF4-FFF2-40B4-BE49-F238E27FC236}">
                <a16:creationId xmlns:a16="http://schemas.microsoft.com/office/drawing/2014/main" id="{43F9B4EB-10B7-4D5B-BD0E-44754378A45F}"/>
              </a:ext>
            </a:extLst>
          </p:cNvPr>
          <p:cNvGraphicFramePr>
            <a:graphicFrameLocks noGrp="1"/>
          </p:cNvGraphicFramePr>
          <p:nvPr>
            <p:ph idx="1"/>
            <p:extLst>
              <p:ext uri="{D42A27DB-BD31-4B8C-83A1-F6EECF244321}">
                <p14:modId xmlns:p14="http://schemas.microsoft.com/office/powerpoint/2010/main" val="271695494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3019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6AFE1E0-FD69-4B55-8385-5FD69AD97FF4}"/>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Tittel 1">
            <a:extLst>
              <a:ext uri="{FF2B5EF4-FFF2-40B4-BE49-F238E27FC236}">
                <a16:creationId xmlns:a16="http://schemas.microsoft.com/office/drawing/2014/main" id="{029B51D2-EEF3-433D-AF37-5CB77D66ABD3}"/>
              </a:ext>
            </a:extLst>
          </p:cNvPr>
          <p:cNvSpPr>
            <a:spLocks noGrp="1"/>
          </p:cNvSpPr>
          <p:nvPr>
            <p:ph type="title"/>
          </p:nvPr>
        </p:nvSpPr>
        <p:spPr>
          <a:xfrm>
            <a:off x="838201" y="1065862"/>
            <a:ext cx="3313164" cy="4726276"/>
          </a:xfrm>
        </p:spPr>
        <p:txBody>
          <a:bodyPr>
            <a:normAutofit/>
          </a:bodyPr>
          <a:lstStyle/>
          <a:p>
            <a:pPr algn="r"/>
            <a:r>
              <a:rPr lang="nb-NO" sz="2800">
                <a:solidFill>
                  <a:srgbClr val="FFFFFF"/>
                </a:solidFill>
              </a:rPr>
              <a:t>Skjema for vurdering av samtykkekompetanse</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Plassholder for innhold 2">
            <a:extLst>
              <a:ext uri="{FF2B5EF4-FFF2-40B4-BE49-F238E27FC236}">
                <a16:creationId xmlns:a16="http://schemas.microsoft.com/office/drawing/2014/main" id="{33DDCDE1-0C22-422F-8D49-2F05FA1A119D}"/>
              </a:ext>
            </a:extLst>
          </p:cNvPr>
          <p:cNvGraphicFramePr>
            <a:graphicFrameLocks noGrp="1"/>
          </p:cNvGraphicFramePr>
          <p:nvPr>
            <p:ph idx="1"/>
            <p:extLst>
              <p:ext uri="{D42A27DB-BD31-4B8C-83A1-F6EECF244321}">
                <p14:modId xmlns:p14="http://schemas.microsoft.com/office/powerpoint/2010/main" val="32145046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2033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A3B7B5-7E79-47C5-8D3A-8CD12B1EECDF}"/>
              </a:ext>
            </a:extLst>
          </p:cNvPr>
          <p:cNvSpPr>
            <a:spLocks noGrp="1"/>
          </p:cNvSpPr>
          <p:nvPr>
            <p:ph type="title"/>
          </p:nvPr>
        </p:nvSpPr>
        <p:spPr>
          <a:xfrm>
            <a:off x="762001" y="803325"/>
            <a:ext cx="5314536" cy="1325563"/>
          </a:xfrm>
        </p:spPr>
        <p:txBody>
          <a:bodyPr>
            <a:normAutofit/>
          </a:bodyPr>
          <a:lstStyle/>
          <a:p>
            <a:r>
              <a:rPr lang="nb-NO" sz="3100" b="1"/>
              <a:t>§ 4A-3.</a:t>
            </a:r>
            <a:r>
              <a:rPr lang="nb-NO" sz="3100" b="1" i="1"/>
              <a:t>Adgang til å gi helsehjelp som pasienten motsetter seg</a:t>
            </a:r>
            <a:endParaRPr lang="nb-NO" sz="3100"/>
          </a:p>
        </p:txBody>
      </p:sp>
      <p:sp>
        <p:nvSpPr>
          <p:cNvPr id="3" name="Plassholder for innhold 2">
            <a:extLst>
              <a:ext uri="{FF2B5EF4-FFF2-40B4-BE49-F238E27FC236}">
                <a16:creationId xmlns:a16="http://schemas.microsoft.com/office/drawing/2014/main" id="{1DC40294-96E6-435B-8CE8-919683414E96}"/>
              </a:ext>
            </a:extLst>
          </p:cNvPr>
          <p:cNvSpPr>
            <a:spLocks noGrp="1"/>
          </p:cNvSpPr>
          <p:nvPr>
            <p:ph idx="1"/>
          </p:nvPr>
        </p:nvSpPr>
        <p:spPr>
          <a:xfrm>
            <a:off x="762000" y="2279017"/>
            <a:ext cx="5609220" cy="4103121"/>
          </a:xfrm>
        </p:spPr>
        <p:txBody>
          <a:bodyPr anchor="t">
            <a:normAutofit lnSpcReduction="10000"/>
          </a:bodyPr>
          <a:lstStyle/>
          <a:p>
            <a:pPr marL="0" indent="0">
              <a:buNone/>
            </a:pPr>
            <a:r>
              <a:rPr lang="nb-NO" sz="1400" dirty="0"/>
              <a:t>Før det kan ytes helsehjelp som pasienten motsetter seg, må </a:t>
            </a:r>
            <a:r>
              <a:rPr lang="nb-NO" sz="1400" dirty="0" err="1"/>
              <a:t>tillitskapende</a:t>
            </a:r>
            <a:r>
              <a:rPr lang="nb-NO" sz="1400" dirty="0"/>
              <a:t> tiltak ha vært forsøkt, med mindre det er åpenbart formålsløst å prøve dette.</a:t>
            </a:r>
          </a:p>
          <a:p>
            <a:pPr marL="0" indent="0">
              <a:buNone/>
            </a:pPr>
            <a:r>
              <a:rPr lang="nb-NO" sz="1400" dirty="0"/>
              <a:t>Opprettholder pasienten sin motstand, eller vet helsepersonellet at vedkommende med stor sannsynlighet vil opprettholde sin motstand, kan det treffes vedtak om helsehjelp dersom</a:t>
            </a:r>
            <a:br>
              <a:rPr lang="nb-NO" sz="1400" dirty="0"/>
            </a:br>
            <a:endParaRPr lang="nb-NO" sz="1400" dirty="0"/>
          </a:p>
          <a:p>
            <a:pPr marL="514350" indent="-514350">
              <a:buFont typeface="+mj-lt"/>
              <a:buAutoNum type="alphaLcParenR"/>
            </a:pPr>
            <a:r>
              <a:rPr lang="nb-NO" sz="1400" dirty="0"/>
              <a:t>en unnlatelse av å gi helsehjelp kan føre til vesentlig helseskade for pasienten, og</a:t>
            </a:r>
          </a:p>
          <a:p>
            <a:pPr marL="514350" indent="-514350">
              <a:buFont typeface="+mj-lt"/>
              <a:buAutoNum type="alphaLcParenR"/>
            </a:pPr>
            <a:r>
              <a:rPr lang="nb-NO" sz="1400" dirty="0"/>
              <a:t>helsehjelpen anses nødvendig, og</a:t>
            </a:r>
          </a:p>
          <a:p>
            <a:pPr marL="514350" indent="-514350">
              <a:buFont typeface="+mj-lt"/>
              <a:buAutoNum type="alphaLcParenR"/>
            </a:pPr>
            <a:r>
              <a:rPr lang="nb-NO" sz="1400" dirty="0"/>
              <a:t>tiltakene står i forhold til behovet for helsehjelpen.</a:t>
            </a:r>
            <a:br>
              <a:rPr lang="nb-NO" sz="1400" dirty="0"/>
            </a:br>
            <a:endParaRPr lang="nb-NO" sz="1400" dirty="0"/>
          </a:p>
          <a:p>
            <a:pPr marL="514350" indent="-514350">
              <a:buFont typeface="+mj-lt"/>
              <a:buAutoNum type="alphaLcParenR"/>
            </a:pPr>
            <a:endParaRPr lang="nb-NO" sz="1400" dirty="0"/>
          </a:p>
          <a:p>
            <a:pPr marL="0" indent="0">
              <a:buNone/>
            </a:pPr>
            <a:r>
              <a:rPr lang="nb-NO" sz="1400" dirty="0"/>
              <a:t>Selv om vilkårene i første og andre ledd er oppfylt, kan helsehjelp bare gis der dette etter en helhetsvurdering framtrer som den klart beste løsningen for pasienten. I vurderingen av om slik helsehjelp skal gis, skal det blant annet legges vekt på graden av motstand samt om det i nær fremtid kan forventes at pasienten vil kunne gjenvinne sin samtykkekompetanse</a:t>
            </a:r>
            <a:r>
              <a:rPr lang="nb-NO" sz="1100" dirty="0"/>
              <a:t>.</a:t>
            </a:r>
          </a:p>
        </p:txBody>
      </p:sp>
      <p:sp>
        <p:nvSpPr>
          <p:cNvPr id="26" name="Freeform: Shape 2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Bilde 20">
            <a:extLst>
              <a:ext uri="{FF2B5EF4-FFF2-40B4-BE49-F238E27FC236}">
                <a16:creationId xmlns:a16="http://schemas.microsoft.com/office/drawing/2014/main" id="{1B1B7F21-CF52-4850-9F71-65C3F43799EA}"/>
              </a:ext>
            </a:extLst>
          </p:cNvPr>
          <p:cNvPicPr>
            <a:picLocks noChangeAspect="1"/>
          </p:cNvPicPr>
          <p:nvPr/>
        </p:nvPicPr>
        <p:blipFill rotWithShape="1">
          <a:blip r:embed="rId2">
            <a:extLst>
              <a:ext uri="{28A0092B-C50C-407E-A947-70E740481C1C}">
                <a14:useLocalDpi xmlns:a14="http://schemas.microsoft.com/office/drawing/2010/main" val="0"/>
              </a:ext>
            </a:extLst>
          </a:blip>
          <a:srcRect r="3" b="1141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703412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t bilde som inneholder fugl&#10;&#10;Automatisk generert beskrivelse">
            <a:extLst>
              <a:ext uri="{FF2B5EF4-FFF2-40B4-BE49-F238E27FC236}">
                <a16:creationId xmlns:a16="http://schemas.microsoft.com/office/drawing/2014/main" id="{C6124CF5-8B77-474A-ACED-1E6EC30C49E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2" name="Tittel 1">
            <a:extLst>
              <a:ext uri="{FF2B5EF4-FFF2-40B4-BE49-F238E27FC236}">
                <a16:creationId xmlns:a16="http://schemas.microsoft.com/office/drawing/2014/main" id="{CE57D705-5225-409A-BE26-06421E00B2EB}"/>
              </a:ext>
            </a:extLst>
          </p:cNvPr>
          <p:cNvSpPr>
            <a:spLocks noGrp="1"/>
          </p:cNvSpPr>
          <p:nvPr>
            <p:ph type="title"/>
          </p:nvPr>
        </p:nvSpPr>
        <p:spPr>
          <a:xfrm>
            <a:off x="838200" y="365125"/>
            <a:ext cx="10515600" cy="1325563"/>
          </a:xfrm>
        </p:spPr>
        <p:txBody>
          <a:bodyPr>
            <a:normAutofit/>
          </a:bodyPr>
          <a:lstStyle/>
          <a:p>
            <a:r>
              <a:rPr lang="nb-NO" b="1">
                <a:solidFill>
                  <a:srgbClr val="FFFFFF"/>
                </a:solidFill>
              </a:rPr>
              <a:t>§ 4A-4.</a:t>
            </a:r>
            <a:r>
              <a:rPr lang="nb-NO" b="1" i="1">
                <a:solidFill>
                  <a:srgbClr val="FFFFFF"/>
                </a:solidFill>
              </a:rPr>
              <a:t>Gjennomføring av helsehjelpen</a:t>
            </a:r>
            <a:endParaRPr lang="nb-NO">
              <a:solidFill>
                <a:srgbClr val="FFFFFF"/>
              </a:solidFill>
            </a:endParaRPr>
          </a:p>
        </p:txBody>
      </p:sp>
      <p:graphicFrame>
        <p:nvGraphicFramePr>
          <p:cNvPr id="5" name="Plassholder for innhold 2">
            <a:extLst>
              <a:ext uri="{FF2B5EF4-FFF2-40B4-BE49-F238E27FC236}">
                <a16:creationId xmlns:a16="http://schemas.microsoft.com/office/drawing/2014/main" id="{DBD90AD8-7D2A-4F48-AE8B-669DA304436D}"/>
              </a:ext>
            </a:extLst>
          </p:cNvPr>
          <p:cNvGraphicFramePr>
            <a:graphicFrameLocks noGrp="1"/>
          </p:cNvGraphicFramePr>
          <p:nvPr>
            <p:ph idx="1"/>
            <p:extLst>
              <p:ext uri="{D42A27DB-BD31-4B8C-83A1-F6EECF244321}">
                <p14:modId xmlns:p14="http://schemas.microsoft.com/office/powerpoint/2010/main" val="26843855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34543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tegning&#10;&#10;Automatisk generert beskrivelse">
            <a:extLst>
              <a:ext uri="{FF2B5EF4-FFF2-40B4-BE49-F238E27FC236}">
                <a16:creationId xmlns:a16="http://schemas.microsoft.com/office/drawing/2014/main" id="{D6CEE215-120A-4B59-BD30-8F66A73F2E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8445" r="-1" b="-1"/>
          <a:stretch/>
        </p:blipFill>
        <p:spPr>
          <a:xfrm>
            <a:off x="20" y="1"/>
            <a:ext cx="12191980" cy="6857999"/>
          </a:xfrm>
          <a:prstGeom prst="rect">
            <a:avLst/>
          </a:prstGeom>
        </p:spPr>
      </p:pic>
      <p:sp>
        <p:nvSpPr>
          <p:cNvPr id="2" name="Tittel 1">
            <a:extLst>
              <a:ext uri="{FF2B5EF4-FFF2-40B4-BE49-F238E27FC236}">
                <a16:creationId xmlns:a16="http://schemas.microsoft.com/office/drawing/2014/main" id="{7587157D-4EA8-46DC-938E-C104BA7AC9BD}"/>
              </a:ext>
            </a:extLst>
          </p:cNvPr>
          <p:cNvSpPr>
            <a:spLocks noGrp="1"/>
          </p:cNvSpPr>
          <p:nvPr>
            <p:ph type="title"/>
          </p:nvPr>
        </p:nvSpPr>
        <p:spPr>
          <a:xfrm>
            <a:off x="838201" y="1065862"/>
            <a:ext cx="3313164" cy="4726276"/>
          </a:xfrm>
        </p:spPr>
        <p:txBody>
          <a:bodyPr>
            <a:normAutofit/>
          </a:bodyPr>
          <a:lstStyle/>
          <a:p>
            <a:pPr algn="r"/>
            <a:r>
              <a:rPr lang="nb-NO" sz="4000" b="1">
                <a:solidFill>
                  <a:srgbClr val="FFFFFF"/>
                </a:solidFill>
              </a:rPr>
              <a:t>§ 4A-5.</a:t>
            </a:r>
            <a:r>
              <a:rPr lang="nb-NO" sz="4000" b="1" i="1">
                <a:solidFill>
                  <a:srgbClr val="FFFFFF"/>
                </a:solidFill>
              </a:rPr>
              <a:t>Vedtak om helsehjelp som pasienten motsetter seg</a:t>
            </a:r>
            <a:endParaRPr lang="nb-NO"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C26C6E28-50C7-496B-AD05-86892634F0D2}"/>
              </a:ext>
            </a:extLst>
          </p:cNvPr>
          <p:cNvSpPr>
            <a:spLocks noGrp="1"/>
          </p:cNvSpPr>
          <p:nvPr>
            <p:ph idx="1"/>
          </p:nvPr>
        </p:nvSpPr>
        <p:spPr>
          <a:xfrm>
            <a:off x="5155379" y="102637"/>
            <a:ext cx="6283952" cy="6755361"/>
          </a:xfrm>
        </p:spPr>
        <p:txBody>
          <a:bodyPr anchor="ctr">
            <a:normAutofit lnSpcReduction="10000"/>
          </a:bodyPr>
          <a:lstStyle/>
          <a:p>
            <a:pPr marL="0" indent="0">
              <a:buNone/>
            </a:pPr>
            <a:r>
              <a:rPr lang="nb-NO" sz="2000" dirty="0">
                <a:solidFill>
                  <a:srgbClr val="FFFFFF"/>
                </a:solidFill>
              </a:rPr>
              <a:t>Vedtak om helsehjelp etter dette kapitlet treffes av det helsepersonellet som er ansvarlig for helsehjelpen. Vedtak kan bare treffes for inntil ett år av gangen.</a:t>
            </a:r>
          </a:p>
          <a:p>
            <a:pPr marL="0" indent="0">
              <a:buNone/>
            </a:pPr>
            <a:r>
              <a:rPr lang="nb-NO" sz="2000" dirty="0">
                <a:solidFill>
                  <a:srgbClr val="FFFFFF"/>
                </a:solidFill>
              </a:rPr>
              <a:t>Dersom helsehjelpen innebærer et alvorlig inngrep for pasienten, skal det treffes vedtak av helsepersonell som nevnt i første ledd, etter samråd med annet kvalifisert helsepersonell. I vurderingen av hva som er et alvorlig inngrep for pasienten, skal det blant annet tas hensyn til om tiltaket innebærer inngrep i kroppen, bruk av reseptbelagte legemidler og graden av motstand. </a:t>
            </a:r>
            <a:r>
              <a:rPr lang="nb-NO" sz="2400" b="1" dirty="0">
                <a:solidFill>
                  <a:srgbClr val="FFFF00"/>
                </a:solidFill>
              </a:rPr>
              <a:t>Dersom pasienten motsetter seg at helsehjelpen blir gjennomført ved innleggelse eller tilbakeholdelse i helseinstitusjon, eller motsetter seg bruk av bevegelseshindrende tiltak, skal det alltid regnes som alvorlig inngrep.</a:t>
            </a:r>
          </a:p>
          <a:p>
            <a:pPr marL="0" indent="0">
              <a:buNone/>
            </a:pPr>
            <a:r>
              <a:rPr lang="nb-NO" sz="2000" dirty="0">
                <a:solidFill>
                  <a:srgbClr val="FFFFFF"/>
                </a:solidFill>
              </a:rPr>
              <a:t>Vedtak om undersøkelse og behandling omfatter den pleie og omsorg som er nødvendig for å gjennomføre undersøkelsen og behandlingen. Dersom hovedformålet med helsehjelpen er pleie og omsorg, skal det treffes eget vedtak om dette.</a:t>
            </a:r>
          </a:p>
          <a:p>
            <a:pPr marL="0" indent="0">
              <a:buNone/>
            </a:pPr>
            <a:r>
              <a:rPr lang="nb-NO" sz="2000" dirty="0">
                <a:solidFill>
                  <a:srgbClr val="FFFFFF"/>
                </a:solidFill>
              </a:rPr>
              <a:t>Der det er mulig, skal det innhentes informasjon fra pasientens nærmeste pårørende om hva pasienten ville ha ønsket, før vedtak etter § 4A-5 første og annet ledd treffes.</a:t>
            </a:r>
          </a:p>
        </p:txBody>
      </p:sp>
    </p:spTree>
    <p:extLst>
      <p:ext uri="{BB962C8B-B14F-4D97-AF65-F5344CB8AC3E}">
        <p14:creationId xmlns:p14="http://schemas.microsoft.com/office/powerpoint/2010/main" val="27323756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A4B97489CEAFD4CB61B98401A8E2EE9" ma:contentTypeVersion="11" ma:contentTypeDescription="Opprett et nytt dokument." ma:contentTypeScope="" ma:versionID="b1041cd34955038b33f4b98fbcd56735">
  <xsd:schema xmlns:xsd="http://www.w3.org/2001/XMLSchema" xmlns:xs="http://www.w3.org/2001/XMLSchema" xmlns:p="http://schemas.microsoft.com/office/2006/metadata/properties" xmlns:ns3="9ee35df0-6794-4423-ae8f-95273d09ad52" xmlns:ns4="fe7cc3ee-c8b9-4281-b56a-a42423d7d066" targetNamespace="http://schemas.microsoft.com/office/2006/metadata/properties" ma:root="true" ma:fieldsID="c12cf32cddadb4f6aaf995735581f5fa" ns3:_="" ns4:_="">
    <xsd:import namespace="9ee35df0-6794-4423-ae8f-95273d09ad52"/>
    <xsd:import namespace="fe7cc3ee-c8b9-4281-b56a-a42423d7d0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35df0-6794-4423-ae8f-95273d09a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7cc3ee-c8b9-4281-b56a-a42423d7d066"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B52590-68FB-4851-BBA1-90CEB24ACE02}">
  <ds:schemaRefs>
    <ds:schemaRef ds:uri="http://schemas.microsoft.com/sharepoint/v3/contenttype/forms"/>
  </ds:schemaRefs>
</ds:datastoreItem>
</file>

<file path=customXml/itemProps2.xml><?xml version="1.0" encoding="utf-8"?>
<ds:datastoreItem xmlns:ds="http://schemas.openxmlformats.org/officeDocument/2006/customXml" ds:itemID="{B92A1B84-556A-4F4D-BE02-BF566A963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35df0-6794-4423-ae8f-95273d09ad52"/>
    <ds:schemaRef ds:uri="fe7cc3ee-c8b9-4281-b56a-a42423d7d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DAE159-E445-43F3-9E57-D66F5D4D45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1435</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Arial</vt:lpstr>
      <vt:lpstr>Calibri</vt:lpstr>
      <vt:lpstr>Calibri Light</vt:lpstr>
      <vt:lpstr>Office-tema</vt:lpstr>
      <vt:lpstr>Demens</vt:lpstr>
      <vt:lpstr>Demens, Utredning</vt:lpstr>
      <vt:lpstr>lovverk</vt:lpstr>
      <vt:lpstr>Kapittel 4 A. Helsehjelp til pasienter uten samtykkekompetanse som motsetter seg helsehjelpen mv.</vt:lpstr>
      <vt:lpstr>§ 4A-2.Virkeområde</vt:lpstr>
      <vt:lpstr>Skjema for vurdering av samtykkekompetanse</vt:lpstr>
      <vt:lpstr>§ 4A-3.Adgang til å gi helsehjelp som pasienten motsetter seg</vt:lpstr>
      <vt:lpstr>§ 4A-4.Gjennomføring av helsehjelpen</vt:lpstr>
      <vt:lpstr>§ 4A-5.Vedtak om helsehjelp som pasienten motsetter seg</vt:lpstr>
      <vt:lpstr>§ 4A-6.Underretning</vt:lpstr>
      <vt:lpstr>§ 4A-7.Klage</vt:lpstr>
      <vt:lpstr>§ 4A-8.Overprøving og etterfølgende kontroll</vt:lpstr>
      <vt:lpstr>§ 4A-9.Forvaltningslovens anvendelse</vt:lpstr>
      <vt:lpstr>4A-10.Domstolsprøving</vt:lpstr>
      <vt:lpstr>§ 4A-11.Forskrift</vt:lpstr>
      <vt:lpstr>Ny lovverk?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Demens</dc:title>
  <dc:creator>ørjan kristensen</dc:creator>
  <cp:lastModifiedBy>ørjan kristensen</cp:lastModifiedBy>
  <cp:revision>1</cp:revision>
  <dcterms:created xsi:type="dcterms:W3CDTF">2020-02-10T08:09:09Z</dcterms:created>
  <dcterms:modified xsi:type="dcterms:W3CDTF">2020-02-10T08:15:07Z</dcterms:modified>
</cp:coreProperties>
</file>